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8" r:id="rId4"/>
    <p:sldMasterId id="214748366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Lst>
  <p:sldSz cy="5143500" cx="9144000"/>
  <p:notesSz cx="6858000" cy="9144000"/>
  <p:embeddedFontLst>
    <p:embeddedFont>
      <p:font typeface="Fira Sans Extra Condensed Medium"/>
      <p:regular r:id="rId53"/>
      <p:bold r:id="rId54"/>
      <p:italic r:id="rId55"/>
      <p:boldItalic r:id="rId56"/>
    </p:embeddedFont>
    <p:embeddedFont>
      <p:font typeface="Roboto Condensed"/>
      <p:regular r:id="rId57"/>
      <p:bold r:id="rId58"/>
      <p:italic r:id="rId59"/>
      <p:boldItalic r:id="rId60"/>
    </p:embeddedFont>
    <p:embeddedFont>
      <p:font typeface="Squada One"/>
      <p:regular r:id="rId61"/>
    </p:embeddedFont>
    <p:embeddedFont>
      <p:font typeface="Roboto Condensed Light"/>
      <p:regular r:id="rId62"/>
      <p:bold r:id="rId63"/>
      <p:italic r:id="rId64"/>
      <p:boldItalic r:id="rId65"/>
    </p:embeddedFont>
    <p:embeddedFont>
      <p:font typeface="Exo 2"/>
      <p:regular r:id="rId66"/>
      <p:bold r:id="rId67"/>
      <p:italic r:id="rId68"/>
      <p:boldItalic r:id="rId6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RobotoCondensedLight-regular.fntdata"/><Relationship Id="rId61" Type="http://schemas.openxmlformats.org/officeDocument/2006/relationships/font" Target="fonts/SquadaOne-regular.fntdata"/><Relationship Id="rId20" Type="http://schemas.openxmlformats.org/officeDocument/2006/relationships/slide" Target="slides/slide14.xml"/><Relationship Id="rId64" Type="http://schemas.openxmlformats.org/officeDocument/2006/relationships/font" Target="fonts/RobotoCondensedLight-italic.fntdata"/><Relationship Id="rId63" Type="http://schemas.openxmlformats.org/officeDocument/2006/relationships/font" Target="fonts/RobotoCondensedLight-bold.fntdata"/><Relationship Id="rId22" Type="http://schemas.openxmlformats.org/officeDocument/2006/relationships/slide" Target="slides/slide16.xml"/><Relationship Id="rId66" Type="http://schemas.openxmlformats.org/officeDocument/2006/relationships/font" Target="fonts/Exo2-regular.fntdata"/><Relationship Id="rId21" Type="http://schemas.openxmlformats.org/officeDocument/2006/relationships/slide" Target="slides/slide15.xml"/><Relationship Id="rId65" Type="http://schemas.openxmlformats.org/officeDocument/2006/relationships/font" Target="fonts/RobotoCondensedLight-boldItalic.fntdata"/><Relationship Id="rId24" Type="http://schemas.openxmlformats.org/officeDocument/2006/relationships/slide" Target="slides/slide18.xml"/><Relationship Id="rId68" Type="http://schemas.openxmlformats.org/officeDocument/2006/relationships/font" Target="fonts/Exo2-italic.fntdata"/><Relationship Id="rId23" Type="http://schemas.openxmlformats.org/officeDocument/2006/relationships/slide" Target="slides/slide17.xml"/><Relationship Id="rId67" Type="http://schemas.openxmlformats.org/officeDocument/2006/relationships/font" Target="fonts/Exo2-bold.fntdata"/><Relationship Id="rId60" Type="http://schemas.openxmlformats.org/officeDocument/2006/relationships/font" Target="fonts/RobotoCondensed-boldItalic.fntdata"/><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Exo2-boldItalic.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font" Target="fonts/FiraSansExtraCondensedMedium-regular.fntdata"/><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font" Target="fonts/FiraSansExtraCondensedMedium-italic.fntdata"/><Relationship Id="rId10" Type="http://schemas.openxmlformats.org/officeDocument/2006/relationships/slide" Target="slides/slide4.xml"/><Relationship Id="rId54" Type="http://schemas.openxmlformats.org/officeDocument/2006/relationships/font" Target="fonts/FiraSansExtraCondensedMedium-bold.fntdata"/><Relationship Id="rId13" Type="http://schemas.openxmlformats.org/officeDocument/2006/relationships/slide" Target="slides/slide7.xml"/><Relationship Id="rId57" Type="http://schemas.openxmlformats.org/officeDocument/2006/relationships/font" Target="fonts/RobotoCondensed-regular.fntdata"/><Relationship Id="rId12" Type="http://schemas.openxmlformats.org/officeDocument/2006/relationships/slide" Target="slides/slide6.xml"/><Relationship Id="rId56" Type="http://schemas.openxmlformats.org/officeDocument/2006/relationships/font" Target="fonts/FiraSansExtraCondensedMedium-boldItalic.fntdata"/><Relationship Id="rId15" Type="http://schemas.openxmlformats.org/officeDocument/2006/relationships/slide" Target="slides/slide9.xml"/><Relationship Id="rId59" Type="http://schemas.openxmlformats.org/officeDocument/2006/relationships/font" Target="fonts/RobotoCondensed-italic.fntdata"/><Relationship Id="rId14" Type="http://schemas.openxmlformats.org/officeDocument/2006/relationships/slide" Target="slides/slide8.xml"/><Relationship Id="rId58" Type="http://schemas.openxmlformats.org/officeDocument/2006/relationships/font" Target="fonts/RobotoCondensed-bold.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10c82a17497_2_4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0" name="Google Shape;100;g10c82a17497_2_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10c82a17497_2_10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4" name="Google Shape;194;g10c82a17497_2_10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10c82a17497_0_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8" name="Google Shape;208;g10c82a17497_0_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10c82a17497_0_4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1" name="Google Shape;221;g10c82a17497_0_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10c82a17497_0_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3" name="Google Shape;233;g10c82a17497_0_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10c82a17497_2_1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4" name="Google Shape;244;g10c82a17497_2_1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11109167e6a_0_1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5" name="Google Shape;255;g11109167e6a_0_1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11109167e6a_0_1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3" name="Google Shape;263;g11109167e6a_0_1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10c82a17497_2_1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1" name="Google Shape;271;g10c82a17497_2_1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10c82a17497_2_1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8" name="Google Shape;278;g10c82a17497_2_1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10c82a17497_2_14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1" name="Google Shape;291;g10c82a17497_2_1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10c82a17497_2_5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9" name="Google Shape;109;g10c82a17497_2_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1108aa7fe8c_0_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1" name="Google Shape;301;g1108aa7fe8c_0_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10c82a17497_2_15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5" name="Google Shape;315;g10c82a17497_2_1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10fc3ae2361_0_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6" name="Google Shape;326;g10fc3ae2361_0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10fc3ae2361_0_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7" name="Google Shape;337;g10fc3ae2361_0_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10fc3ae2361_0_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8" name="Google Shape;348;g10fc3ae2361_0_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10fc3ae2361_0_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9" name="Google Shape;359;g10fc3ae2361_0_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10fc3ae2361_0_4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0" name="Google Shape;370;g10fc3ae2361_0_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10fc3ae2361_0_8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1" name="Google Shape;381;g10fc3ae2361_0_8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g10fc3ae2361_0_5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2" name="Google Shape;392;g10fc3ae2361_0_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10fc3ae2361_0_6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4" name="Google Shape;404;g10fc3ae2361_0_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10c82a17497_2_7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5" name="Google Shape;125;g10c82a17497_2_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g10fc3ae2361_0_9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7" name="Google Shape;417;g10fc3ae2361_0_9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g110ea0c0aae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9" name="Google Shape;429;g110ea0c0aae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The silhouette coefficient can vary between –1 and +1. A coefficient close to +1 means that the instance is well inside its own cluster and far from other clusters, while a coefficient close to 0 means that it is close to a cluster boundary, and finally a coefficient close to –1 means that the instance may have been assigned to the wrong cluster.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g110ea0c0aae_0_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2" name="Google Shape;442;g110ea0c0aae_0_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g11109167e6a_0_1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4" name="Google Shape;454;g11109167e6a_0_1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g11109167e6a_0_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2" name="Google Shape;462;g11109167e6a_0_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g11109167e6a_0_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3" name="Google Shape;473;g11109167e6a_0_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g11109167e6a_0_1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5" name="Google Shape;485;g11109167e6a_0_1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g10c82a17497_2_30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3" name="Google Shape;493;g10c82a17497_2_30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g10c82a17497_2_59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1" name="Google Shape;501;g10c82a17497_2_59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g10c82a17497_2_60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9" name="Google Shape;509;g10c82a17497_2_60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10c82a17497_2_8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2" name="Google Shape;132;g10c82a17497_2_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g10c82a17497_2_6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7" name="Google Shape;517;g10c82a17497_2_6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 name="Shape 525"/>
        <p:cNvGrpSpPr/>
        <p:nvPr/>
      </p:nvGrpSpPr>
      <p:grpSpPr>
        <a:xfrm>
          <a:off x="0" y="0"/>
          <a:ext cx="0" cy="0"/>
          <a:chOff x="0" y="0"/>
          <a:chExt cx="0" cy="0"/>
        </a:xfrm>
      </p:grpSpPr>
      <p:sp>
        <p:nvSpPr>
          <p:cNvPr id="526" name="Google Shape;526;g10c82a17497_2_6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7" name="Google Shape;527;g10c82a17497_2_6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3" name="Shape 533"/>
        <p:cNvGrpSpPr/>
        <p:nvPr/>
      </p:nvGrpSpPr>
      <p:grpSpPr>
        <a:xfrm>
          <a:off x="0" y="0"/>
          <a:ext cx="0" cy="0"/>
          <a:chOff x="0" y="0"/>
          <a:chExt cx="0" cy="0"/>
        </a:xfrm>
      </p:grpSpPr>
      <p:sp>
        <p:nvSpPr>
          <p:cNvPr id="534" name="Google Shape;534;g10c82a17497_2_6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5" name="Google Shape;535;g10c82a17497_2_6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 name="Shape 541"/>
        <p:cNvGrpSpPr/>
        <p:nvPr/>
      </p:nvGrpSpPr>
      <p:grpSpPr>
        <a:xfrm>
          <a:off x="0" y="0"/>
          <a:ext cx="0" cy="0"/>
          <a:chOff x="0" y="0"/>
          <a:chExt cx="0" cy="0"/>
        </a:xfrm>
      </p:grpSpPr>
      <p:sp>
        <p:nvSpPr>
          <p:cNvPr id="542" name="Google Shape;542;g10c82a17497_2_6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3" name="Google Shape;543;g10c82a17497_2_6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9" name="Shape 549"/>
        <p:cNvGrpSpPr/>
        <p:nvPr/>
      </p:nvGrpSpPr>
      <p:grpSpPr>
        <a:xfrm>
          <a:off x="0" y="0"/>
          <a:ext cx="0" cy="0"/>
          <a:chOff x="0" y="0"/>
          <a:chExt cx="0" cy="0"/>
        </a:xfrm>
      </p:grpSpPr>
      <p:sp>
        <p:nvSpPr>
          <p:cNvPr id="550" name="Google Shape;550;g10c82a17497_2_64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1" name="Google Shape;551;g10c82a17497_2_6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6" name="Shape 556"/>
        <p:cNvGrpSpPr/>
        <p:nvPr/>
      </p:nvGrpSpPr>
      <p:grpSpPr>
        <a:xfrm>
          <a:off x="0" y="0"/>
          <a:ext cx="0" cy="0"/>
          <a:chOff x="0" y="0"/>
          <a:chExt cx="0" cy="0"/>
        </a:xfrm>
      </p:grpSpPr>
      <p:sp>
        <p:nvSpPr>
          <p:cNvPr id="557" name="Google Shape;557;g10c82a17497_2_64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8" name="Google Shape;558;g10c82a17497_2_6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4" name="Shape 564"/>
        <p:cNvGrpSpPr/>
        <p:nvPr/>
      </p:nvGrpSpPr>
      <p:grpSpPr>
        <a:xfrm>
          <a:off x="0" y="0"/>
          <a:ext cx="0" cy="0"/>
          <a:chOff x="0" y="0"/>
          <a:chExt cx="0" cy="0"/>
        </a:xfrm>
      </p:grpSpPr>
      <p:sp>
        <p:nvSpPr>
          <p:cNvPr id="565" name="Google Shape;565;g10c82a17497_2_65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6" name="Google Shape;566;g10c82a17497_2_6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11109167e6a_0_7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2" name="Google Shape;142;g11109167e6a_0_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11109167e6a_0_9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3" name="Google Shape;153;g11109167e6a_0_9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11109167e6a_0_6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4" name="Google Shape;164;g11109167e6a_0_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11109167e6a_0_6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1" name="Google Shape;171;g11109167e6a_0_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10c82a17497_2_9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2" name="Google Shape;182;g10c82a17497_2_9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pening slide">
  <p:cSld name="CUSTOM_7">
    <p:spTree>
      <p:nvGrpSpPr>
        <p:cNvPr id="53" name="Shape 53"/>
        <p:cNvGrpSpPr/>
        <p:nvPr/>
      </p:nvGrpSpPr>
      <p:grpSpPr>
        <a:xfrm>
          <a:off x="0" y="0"/>
          <a:ext cx="0" cy="0"/>
          <a:chOff x="0" y="0"/>
          <a:chExt cx="0" cy="0"/>
        </a:xfrm>
      </p:grpSpPr>
      <p:sp>
        <p:nvSpPr>
          <p:cNvPr id="54" name="Google Shape;54;p14"/>
          <p:cNvSpPr txBox="1"/>
          <p:nvPr>
            <p:ph type="ctrTitle"/>
          </p:nvPr>
        </p:nvSpPr>
        <p:spPr>
          <a:xfrm>
            <a:off x="1135981" y="1393699"/>
            <a:ext cx="6886800" cy="17823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SzPts val="6000"/>
              <a:buNone/>
              <a:defRPr sz="4800"/>
            </a:lvl1pPr>
            <a:lvl2pPr lvl="1" algn="l">
              <a:lnSpc>
                <a:spcPct val="100000"/>
              </a:lnSpc>
              <a:spcBef>
                <a:spcPts val="0"/>
              </a:spcBef>
              <a:spcAft>
                <a:spcPts val="0"/>
              </a:spcAft>
              <a:buSzPts val="5200"/>
              <a:buNone/>
              <a:defRPr sz="5200"/>
            </a:lvl2pPr>
            <a:lvl3pPr lvl="2" algn="l">
              <a:lnSpc>
                <a:spcPct val="100000"/>
              </a:lnSpc>
              <a:spcBef>
                <a:spcPts val="0"/>
              </a:spcBef>
              <a:spcAft>
                <a:spcPts val="0"/>
              </a:spcAft>
              <a:buSzPts val="5200"/>
              <a:buNone/>
              <a:defRPr sz="5200"/>
            </a:lvl3pPr>
            <a:lvl4pPr lvl="3" algn="l">
              <a:lnSpc>
                <a:spcPct val="100000"/>
              </a:lnSpc>
              <a:spcBef>
                <a:spcPts val="0"/>
              </a:spcBef>
              <a:spcAft>
                <a:spcPts val="0"/>
              </a:spcAft>
              <a:buSzPts val="5200"/>
              <a:buNone/>
              <a:defRPr sz="5200"/>
            </a:lvl4pPr>
            <a:lvl5pPr lvl="4" algn="l">
              <a:lnSpc>
                <a:spcPct val="100000"/>
              </a:lnSpc>
              <a:spcBef>
                <a:spcPts val="0"/>
              </a:spcBef>
              <a:spcAft>
                <a:spcPts val="0"/>
              </a:spcAft>
              <a:buSzPts val="5200"/>
              <a:buNone/>
              <a:defRPr sz="5200"/>
            </a:lvl5pPr>
            <a:lvl6pPr lvl="5" algn="l">
              <a:lnSpc>
                <a:spcPct val="100000"/>
              </a:lnSpc>
              <a:spcBef>
                <a:spcPts val="0"/>
              </a:spcBef>
              <a:spcAft>
                <a:spcPts val="0"/>
              </a:spcAft>
              <a:buSzPts val="5200"/>
              <a:buNone/>
              <a:defRPr sz="5200"/>
            </a:lvl6pPr>
            <a:lvl7pPr lvl="6" algn="l">
              <a:lnSpc>
                <a:spcPct val="100000"/>
              </a:lnSpc>
              <a:spcBef>
                <a:spcPts val="0"/>
              </a:spcBef>
              <a:spcAft>
                <a:spcPts val="0"/>
              </a:spcAft>
              <a:buSzPts val="5200"/>
              <a:buNone/>
              <a:defRPr sz="5200"/>
            </a:lvl7pPr>
            <a:lvl8pPr lvl="7" algn="l">
              <a:lnSpc>
                <a:spcPct val="100000"/>
              </a:lnSpc>
              <a:spcBef>
                <a:spcPts val="0"/>
              </a:spcBef>
              <a:spcAft>
                <a:spcPts val="0"/>
              </a:spcAft>
              <a:buSzPts val="5200"/>
              <a:buNone/>
              <a:defRPr sz="5200"/>
            </a:lvl8pPr>
            <a:lvl9pPr lvl="8" algn="l">
              <a:lnSpc>
                <a:spcPct val="100000"/>
              </a:lnSpc>
              <a:spcBef>
                <a:spcPts val="0"/>
              </a:spcBef>
              <a:spcAft>
                <a:spcPts val="0"/>
              </a:spcAft>
              <a:buSzPts val="5200"/>
              <a:buNone/>
              <a:defRPr sz="5200"/>
            </a:lvl9pPr>
          </a:lstStyle>
          <a:p/>
        </p:txBody>
      </p:sp>
      <p:sp>
        <p:nvSpPr>
          <p:cNvPr id="55" name="Google Shape;55;p14"/>
          <p:cNvSpPr txBox="1"/>
          <p:nvPr>
            <p:ph idx="1" type="subTitle"/>
          </p:nvPr>
        </p:nvSpPr>
        <p:spPr>
          <a:xfrm>
            <a:off x="3670681" y="2933522"/>
            <a:ext cx="4352100" cy="7170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SzPts val="1200"/>
              <a:buNone/>
              <a:defRPr/>
            </a:lvl1pPr>
            <a:lvl2pPr lvl="1" algn="r">
              <a:lnSpc>
                <a:spcPct val="100000"/>
              </a:lnSpc>
              <a:spcBef>
                <a:spcPts val="0"/>
              </a:spcBef>
              <a:spcAft>
                <a:spcPts val="0"/>
              </a:spcAft>
              <a:buSzPts val="2800"/>
              <a:buNone/>
              <a:defRPr sz="2800"/>
            </a:lvl2pPr>
            <a:lvl3pPr lvl="2" algn="r">
              <a:lnSpc>
                <a:spcPct val="100000"/>
              </a:lnSpc>
              <a:spcBef>
                <a:spcPts val="0"/>
              </a:spcBef>
              <a:spcAft>
                <a:spcPts val="0"/>
              </a:spcAft>
              <a:buSzPts val="2800"/>
              <a:buNone/>
              <a:defRPr sz="2800"/>
            </a:lvl3pPr>
            <a:lvl4pPr lvl="3" algn="r">
              <a:lnSpc>
                <a:spcPct val="100000"/>
              </a:lnSpc>
              <a:spcBef>
                <a:spcPts val="0"/>
              </a:spcBef>
              <a:spcAft>
                <a:spcPts val="0"/>
              </a:spcAft>
              <a:buSzPts val="2800"/>
              <a:buNone/>
              <a:defRPr sz="2800"/>
            </a:lvl4pPr>
            <a:lvl5pPr lvl="4" algn="r">
              <a:lnSpc>
                <a:spcPct val="100000"/>
              </a:lnSpc>
              <a:spcBef>
                <a:spcPts val="0"/>
              </a:spcBef>
              <a:spcAft>
                <a:spcPts val="0"/>
              </a:spcAft>
              <a:buSzPts val="2800"/>
              <a:buNone/>
              <a:defRPr sz="2800"/>
            </a:lvl5pPr>
            <a:lvl6pPr lvl="5" algn="r">
              <a:lnSpc>
                <a:spcPct val="100000"/>
              </a:lnSpc>
              <a:spcBef>
                <a:spcPts val="0"/>
              </a:spcBef>
              <a:spcAft>
                <a:spcPts val="0"/>
              </a:spcAft>
              <a:buSzPts val="2800"/>
              <a:buNone/>
              <a:defRPr sz="2800"/>
            </a:lvl6pPr>
            <a:lvl7pPr lvl="6" algn="r">
              <a:lnSpc>
                <a:spcPct val="100000"/>
              </a:lnSpc>
              <a:spcBef>
                <a:spcPts val="0"/>
              </a:spcBef>
              <a:spcAft>
                <a:spcPts val="0"/>
              </a:spcAft>
              <a:buSzPts val="2800"/>
              <a:buNone/>
              <a:defRPr sz="2800"/>
            </a:lvl7pPr>
            <a:lvl8pPr lvl="7" algn="r">
              <a:lnSpc>
                <a:spcPct val="100000"/>
              </a:lnSpc>
              <a:spcBef>
                <a:spcPts val="0"/>
              </a:spcBef>
              <a:spcAft>
                <a:spcPts val="0"/>
              </a:spcAft>
              <a:buSzPts val="2800"/>
              <a:buNone/>
              <a:defRPr sz="2800"/>
            </a:lvl8pPr>
            <a:lvl9pPr lvl="8" algn="r">
              <a:lnSpc>
                <a:spcPct val="100000"/>
              </a:lnSpc>
              <a:spcBef>
                <a:spcPts val="0"/>
              </a:spcBef>
              <a:spcAft>
                <a:spcPts val="0"/>
              </a:spcAft>
              <a:buSzPts val="2800"/>
              <a:buNone/>
              <a:defRPr sz="28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17">
    <p:spTree>
      <p:nvGrpSpPr>
        <p:cNvPr id="56" name="Shape 56"/>
        <p:cNvGrpSpPr/>
        <p:nvPr/>
      </p:nvGrpSpPr>
      <p:grpSpPr>
        <a:xfrm>
          <a:off x="0" y="0"/>
          <a:ext cx="0" cy="0"/>
          <a:chOff x="0" y="0"/>
          <a:chExt cx="0" cy="0"/>
        </a:xfrm>
      </p:grpSpPr>
      <p:sp>
        <p:nvSpPr>
          <p:cNvPr id="57" name="Google Shape;57;p15"/>
          <p:cNvSpPr txBox="1"/>
          <p:nvPr>
            <p:ph type="ctrTitle"/>
          </p:nvPr>
        </p:nvSpPr>
        <p:spPr>
          <a:xfrm>
            <a:off x="3385875" y="2098650"/>
            <a:ext cx="2372400" cy="946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000"/>
            </a:lvl1pPr>
            <a:lvl2pPr lvl="1" algn="r">
              <a:lnSpc>
                <a:spcPct val="100000"/>
              </a:lnSpc>
              <a:spcBef>
                <a:spcPts val="0"/>
              </a:spcBef>
              <a:spcAft>
                <a:spcPts val="0"/>
              </a:spcAft>
              <a:buSzPts val="1800"/>
              <a:buNone/>
              <a:defRPr sz="1800"/>
            </a:lvl2pPr>
            <a:lvl3pPr lvl="2" algn="r">
              <a:lnSpc>
                <a:spcPct val="100000"/>
              </a:lnSpc>
              <a:spcBef>
                <a:spcPts val="0"/>
              </a:spcBef>
              <a:spcAft>
                <a:spcPts val="0"/>
              </a:spcAft>
              <a:buSzPts val="1800"/>
              <a:buNone/>
              <a:defRPr sz="1800"/>
            </a:lvl3pPr>
            <a:lvl4pPr lvl="3" algn="r">
              <a:lnSpc>
                <a:spcPct val="100000"/>
              </a:lnSpc>
              <a:spcBef>
                <a:spcPts val="0"/>
              </a:spcBef>
              <a:spcAft>
                <a:spcPts val="0"/>
              </a:spcAft>
              <a:buSzPts val="1800"/>
              <a:buNone/>
              <a:defRPr sz="1800"/>
            </a:lvl4pPr>
            <a:lvl5pPr lvl="4" algn="r">
              <a:lnSpc>
                <a:spcPct val="100000"/>
              </a:lnSpc>
              <a:spcBef>
                <a:spcPts val="0"/>
              </a:spcBef>
              <a:spcAft>
                <a:spcPts val="0"/>
              </a:spcAft>
              <a:buSzPts val="1800"/>
              <a:buNone/>
              <a:defRPr sz="1800"/>
            </a:lvl5pPr>
            <a:lvl6pPr lvl="5" algn="r">
              <a:lnSpc>
                <a:spcPct val="100000"/>
              </a:lnSpc>
              <a:spcBef>
                <a:spcPts val="0"/>
              </a:spcBef>
              <a:spcAft>
                <a:spcPts val="0"/>
              </a:spcAft>
              <a:buSzPts val="1800"/>
              <a:buNone/>
              <a:defRPr sz="1800"/>
            </a:lvl6pPr>
            <a:lvl7pPr lvl="6" algn="r">
              <a:lnSpc>
                <a:spcPct val="100000"/>
              </a:lnSpc>
              <a:spcBef>
                <a:spcPts val="0"/>
              </a:spcBef>
              <a:spcAft>
                <a:spcPts val="0"/>
              </a:spcAft>
              <a:buSzPts val="1800"/>
              <a:buNone/>
              <a:defRPr sz="1800"/>
            </a:lvl7pPr>
            <a:lvl8pPr lvl="7" algn="r">
              <a:lnSpc>
                <a:spcPct val="100000"/>
              </a:lnSpc>
              <a:spcBef>
                <a:spcPts val="0"/>
              </a:spcBef>
              <a:spcAft>
                <a:spcPts val="0"/>
              </a:spcAft>
              <a:buSzPts val="1800"/>
              <a:buNone/>
              <a:defRPr sz="1800"/>
            </a:lvl8pPr>
            <a:lvl9pPr lvl="8" algn="r">
              <a:lnSpc>
                <a:spcPct val="100000"/>
              </a:lnSpc>
              <a:spcBef>
                <a:spcPts val="0"/>
              </a:spcBef>
              <a:spcAft>
                <a:spcPts val="0"/>
              </a:spcAft>
              <a:buSzPts val="1800"/>
              <a:buNone/>
              <a:defRPr sz="1800"/>
            </a:lvl9pPr>
          </a:lstStyle>
          <a:p/>
        </p:txBody>
      </p:sp>
      <p:sp>
        <p:nvSpPr>
          <p:cNvPr id="58" name="Google Shape;58;p15"/>
          <p:cNvSpPr txBox="1"/>
          <p:nvPr>
            <p:ph idx="2" type="ctrTitle"/>
          </p:nvPr>
        </p:nvSpPr>
        <p:spPr>
          <a:xfrm>
            <a:off x="390296" y="201653"/>
            <a:ext cx="1974300" cy="5778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SzPts val="1400"/>
              <a:buNone/>
              <a:defRPr sz="1400"/>
            </a:lvl1pPr>
            <a:lvl2pPr lvl="1" algn="r">
              <a:lnSpc>
                <a:spcPct val="100000"/>
              </a:lnSpc>
              <a:spcBef>
                <a:spcPts val="0"/>
              </a:spcBef>
              <a:spcAft>
                <a:spcPts val="0"/>
              </a:spcAft>
              <a:buSzPts val="1400"/>
              <a:buNone/>
              <a:defRPr sz="1400"/>
            </a:lvl2pPr>
            <a:lvl3pPr lvl="2" algn="r">
              <a:lnSpc>
                <a:spcPct val="100000"/>
              </a:lnSpc>
              <a:spcBef>
                <a:spcPts val="0"/>
              </a:spcBef>
              <a:spcAft>
                <a:spcPts val="0"/>
              </a:spcAft>
              <a:buSzPts val="1400"/>
              <a:buNone/>
              <a:defRPr sz="1400"/>
            </a:lvl3pPr>
            <a:lvl4pPr lvl="3" algn="r">
              <a:lnSpc>
                <a:spcPct val="100000"/>
              </a:lnSpc>
              <a:spcBef>
                <a:spcPts val="0"/>
              </a:spcBef>
              <a:spcAft>
                <a:spcPts val="0"/>
              </a:spcAft>
              <a:buSzPts val="1400"/>
              <a:buNone/>
              <a:defRPr sz="1400"/>
            </a:lvl4pPr>
            <a:lvl5pPr lvl="4" algn="r">
              <a:lnSpc>
                <a:spcPct val="100000"/>
              </a:lnSpc>
              <a:spcBef>
                <a:spcPts val="0"/>
              </a:spcBef>
              <a:spcAft>
                <a:spcPts val="0"/>
              </a:spcAft>
              <a:buSzPts val="1400"/>
              <a:buNone/>
              <a:defRPr sz="1400"/>
            </a:lvl5pPr>
            <a:lvl6pPr lvl="5" algn="r">
              <a:lnSpc>
                <a:spcPct val="100000"/>
              </a:lnSpc>
              <a:spcBef>
                <a:spcPts val="0"/>
              </a:spcBef>
              <a:spcAft>
                <a:spcPts val="0"/>
              </a:spcAft>
              <a:buSzPts val="1400"/>
              <a:buNone/>
              <a:defRPr sz="1400"/>
            </a:lvl6pPr>
            <a:lvl7pPr lvl="6" algn="r">
              <a:lnSpc>
                <a:spcPct val="100000"/>
              </a:lnSpc>
              <a:spcBef>
                <a:spcPts val="0"/>
              </a:spcBef>
              <a:spcAft>
                <a:spcPts val="0"/>
              </a:spcAft>
              <a:buSzPts val="1400"/>
              <a:buNone/>
              <a:defRPr sz="1400"/>
            </a:lvl7pPr>
            <a:lvl8pPr lvl="7" algn="r">
              <a:lnSpc>
                <a:spcPct val="100000"/>
              </a:lnSpc>
              <a:spcBef>
                <a:spcPts val="0"/>
              </a:spcBef>
              <a:spcAft>
                <a:spcPts val="0"/>
              </a:spcAft>
              <a:buSzPts val="1400"/>
              <a:buNone/>
              <a:defRPr sz="1400"/>
            </a:lvl8pPr>
            <a:lvl9pPr lvl="8" algn="r">
              <a:lnSpc>
                <a:spcPct val="100000"/>
              </a:lnSpc>
              <a:spcBef>
                <a:spcPts val="0"/>
              </a:spcBef>
              <a:spcAft>
                <a:spcPts val="0"/>
              </a:spcAft>
              <a:buSzPts val="1400"/>
              <a:buNone/>
              <a:defRPr sz="1400"/>
            </a:lvl9pPr>
          </a:lstStyle>
          <a:p/>
        </p:txBody>
      </p:sp>
      <p:sp>
        <p:nvSpPr>
          <p:cNvPr id="59" name="Google Shape;59;p15"/>
          <p:cNvSpPr txBox="1"/>
          <p:nvPr>
            <p:ph idx="1" type="subTitle"/>
          </p:nvPr>
        </p:nvSpPr>
        <p:spPr>
          <a:xfrm>
            <a:off x="690446" y="656478"/>
            <a:ext cx="1674300" cy="5724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900"/>
              <a:buNone/>
              <a:defRPr sz="900"/>
            </a:lvl1pPr>
            <a:lvl2pPr lvl="1" algn="r">
              <a:lnSpc>
                <a:spcPct val="100000"/>
              </a:lnSpc>
              <a:spcBef>
                <a:spcPts val="0"/>
              </a:spcBef>
              <a:spcAft>
                <a:spcPts val="0"/>
              </a:spcAft>
              <a:buSzPts val="900"/>
              <a:buNone/>
              <a:defRPr sz="900"/>
            </a:lvl2pPr>
            <a:lvl3pPr lvl="2" algn="r">
              <a:lnSpc>
                <a:spcPct val="100000"/>
              </a:lnSpc>
              <a:spcBef>
                <a:spcPts val="0"/>
              </a:spcBef>
              <a:spcAft>
                <a:spcPts val="0"/>
              </a:spcAft>
              <a:buSzPts val="900"/>
              <a:buNone/>
              <a:defRPr sz="900"/>
            </a:lvl3pPr>
            <a:lvl4pPr lvl="3" algn="r">
              <a:lnSpc>
                <a:spcPct val="100000"/>
              </a:lnSpc>
              <a:spcBef>
                <a:spcPts val="0"/>
              </a:spcBef>
              <a:spcAft>
                <a:spcPts val="0"/>
              </a:spcAft>
              <a:buSzPts val="900"/>
              <a:buNone/>
              <a:defRPr sz="900"/>
            </a:lvl4pPr>
            <a:lvl5pPr lvl="4" algn="r">
              <a:lnSpc>
                <a:spcPct val="100000"/>
              </a:lnSpc>
              <a:spcBef>
                <a:spcPts val="0"/>
              </a:spcBef>
              <a:spcAft>
                <a:spcPts val="0"/>
              </a:spcAft>
              <a:buSzPts val="900"/>
              <a:buNone/>
              <a:defRPr sz="900"/>
            </a:lvl5pPr>
            <a:lvl6pPr lvl="5" algn="r">
              <a:lnSpc>
                <a:spcPct val="100000"/>
              </a:lnSpc>
              <a:spcBef>
                <a:spcPts val="0"/>
              </a:spcBef>
              <a:spcAft>
                <a:spcPts val="0"/>
              </a:spcAft>
              <a:buSzPts val="900"/>
              <a:buNone/>
              <a:defRPr sz="900"/>
            </a:lvl6pPr>
            <a:lvl7pPr lvl="6" algn="r">
              <a:lnSpc>
                <a:spcPct val="100000"/>
              </a:lnSpc>
              <a:spcBef>
                <a:spcPts val="0"/>
              </a:spcBef>
              <a:spcAft>
                <a:spcPts val="0"/>
              </a:spcAft>
              <a:buSzPts val="900"/>
              <a:buNone/>
              <a:defRPr sz="900"/>
            </a:lvl7pPr>
            <a:lvl8pPr lvl="7" algn="r">
              <a:lnSpc>
                <a:spcPct val="100000"/>
              </a:lnSpc>
              <a:spcBef>
                <a:spcPts val="0"/>
              </a:spcBef>
              <a:spcAft>
                <a:spcPts val="0"/>
              </a:spcAft>
              <a:buSzPts val="900"/>
              <a:buNone/>
              <a:defRPr sz="900"/>
            </a:lvl8pPr>
            <a:lvl9pPr lvl="8" algn="r">
              <a:lnSpc>
                <a:spcPct val="100000"/>
              </a:lnSpc>
              <a:spcBef>
                <a:spcPts val="0"/>
              </a:spcBef>
              <a:spcAft>
                <a:spcPts val="0"/>
              </a:spcAft>
              <a:buSzPts val="900"/>
              <a:buNone/>
              <a:defRPr sz="900"/>
            </a:lvl9pPr>
          </a:lstStyle>
          <a:p/>
        </p:txBody>
      </p:sp>
      <p:sp>
        <p:nvSpPr>
          <p:cNvPr id="60" name="Google Shape;60;p15"/>
          <p:cNvSpPr txBox="1"/>
          <p:nvPr>
            <p:ph idx="3" type="title"/>
          </p:nvPr>
        </p:nvSpPr>
        <p:spPr>
          <a:xfrm>
            <a:off x="2118448" y="544448"/>
            <a:ext cx="1107600" cy="5778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4800"/>
              <a:buNone/>
              <a:defRPr sz="3600"/>
            </a:lvl1pPr>
            <a:lvl2pPr lvl="1" algn="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p:txBody>
      </p:sp>
      <p:sp>
        <p:nvSpPr>
          <p:cNvPr id="61" name="Google Shape;61;p15"/>
          <p:cNvSpPr txBox="1"/>
          <p:nvPr>
            <p:ph idx="4" type="title"/>
          </p:nvPr>
        </p:nvSpPr>
        <p:spPr>
          <a:xfrm>
            <a:off x="2105406" y="1515808"/>
            <a:ext cx="1107600" cy="5778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4800"/>
              <a:buNone/>
              <a:defRPr sz="3600"/>
            </a:lvl1pPr>
            <a:lvl2pPr lvl="1"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p:txBody>
      </p:sp>
      <p:sp>
        <p:nvSpPr>
          <p:cNvPr id="62" name="Google Shape;62;p15"/>
          <p:cNvSpPr txBox="1"/>
          <p:nvPr>
            <p:ph idx="5" type="title"/>
          </p:nvPr>
        </p:nvSpPr>
        <p:spPr>
          <a:xfrm>
            <a:off x="2105406" y="2487168"/>
            <a:ext cx="1107600" cy="5778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4800"/>
              <a:buNone/>
              <a:defRPr sz="3600"/>
            </a:lvl1pPr>
            <a:lvl2pPr lvl="1"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p:txBody>
      </p:sp>
      <p:sp>
        <p:nvSpPr>
          <p:cNvPr id="63" name="Google Shape;63;p15"/>
          <p:cNvSpPr txBox="1"/>
          <p:nvPr>
            <p:ph idx="6" type="title"/>
          </p:nvPr>
        </p:nvSpPr>
        <p:spPr>
          <a:xfrm>
            <a:off x="5922008" y="2092638"/>
            <a:ext cx="1072200" cy="577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3600"/>
            </a:lvl1pPr>
            <a:lvl2pPr lvl="1" algn="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p:txBody>
      </p:sp>
      <p:sp>
        <p:nvSpPr>
          <p:cNvPr id="64" name="Google Shape;64;p15"/>
          <p:cNvSpPr txBox="1"/>
          <p:nvPr>
            <p:ph idx="7" type="title"/>
          </p:nvPr>
        </p:nvSpPr>
        <p:spPr>
          <a:xfrm>
            <a:off x="5922008" y="3112336"/>
            <a:ext cx="1072200" cy="577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3600"/>
            </a:lvl1pPr>
            <a:lvl2pPr lvl="1"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p:txBody>
      </p:sp>
      <p:sp>
        <p:nvSpPr>
          <p:cNvPr id="65" name="Google Shape;65;p15"/>
          <p:cNvSpPr txBox="1"/>
          <p:nvPr>
            <p:ph idx="8" type="title"/>
          </p:nvPr>
        </p:nvSpPr>
        <p:spPr>
          <a:xfrm>
            <a:off x="5922008" y="4132033"/>
            <a:ext cx="1072200" cy="577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3600"/>
            </a:lvl1pPr>
            <a:lvl2pPr lvl="1"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p:txBody>
      </p:sp>
      <p:sp>
        <p:nvSpPr>
          <p:cNvPr id="66" name="Google Shape;66;p15"/>
          <p:cNvSpPr txBox="1"/>
          <p:nvPr>
            <p:ph idx="9" type="ctrTitle"/>
          </p:nvPr>
        </p:nvSpPr>
        <p:spPr>
          <a:xfrm>
            <a:off x="390296" y="1167854"/>
            <a:ext cx="1974300" cy="5778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SzPts val="1400"/>
              <a:buNone/>
              <a:defRPr sz="1400"/>
            </a:lvl1pPr>
            <a:lvl2pPr lvl="1" algn="r">
              <a:lnSpc>
                <a:spcPct val="100000"/>
              </a:lnSpc>
              <a:spcBef>
                <a:spcPts val="0"/>
              </a:spcBef>
              <a:spcAft>
                <a:spcPts val="0"/>
              </a:spcAft>
              <a:buSzPts val="1400"/>
              <a:buNone/>
              <a:defRPr sz="1400"/>
            </a:lvl2pPr>
            <a:lvl3pPr lvl="2" algn="r">
              <a:lnSpc>
                <a:spcPct val="100000"/>
              </a:lnSpc>
              <a:spcBef>
                <a:spcPts val="0"/>
              </a:spcBef>
              <a:spcAft>
                <a:spcPts val="0"/>
              </a:spcAft>
              <a:buSzPts val="1400"/>
              <a:buNone/>
              <a:defRPr sz="1400"/>
            </a:lvl3pPr>
            <a:lvl4pPr lvl="3" algn="r">
              <a:lnSpc>
                <a:spcPct val="100000"/>
              </a:lnSpc>
              <a:spcBef>
                <a:spcPts val="0"/>
              </a:spcBef>
              <a:spcAft>
                <a:spcPts val="0"/>
              </a:spcAft>
              <a:buSzPts val="1400"/>
              <a:buNone/>
              <a:defRPr sz="1400"/>
            </a:lvl4pPr>
            <a:lvl5pPr lvl="4" algn="r">
              <a:lnSpc>
                <a:spcPct val="100000"/>
              </a:lnSpc>
              <a:spcBef>
                <a:spcPts val="0"/>
              </a:spcBef>
              <a:spcAft>
                <a:spcPts val="0"/>
              </a:spcAft>
              <a:buSzPts val="1400"/>
              <a:buNone/>
              <a:defRPr sz="1400"/>
            </a:lvl5pPr>
            <a:lvl6pPr lvl="5" algn="r">
              <a:lnSpc>
                <a:spcPct val="100000"/>
              </a:lnSpc>
              <a:spcBef>
                <a:spcPts val="0"/>
              </a:spcBef>
              <a:spcAft>
                <a:spcPts val="0"/>
              </a:spcAft>
              <a:buSzPts val="1400"/>
              <a:buNone/>
              <a:defRPr sz="1400"/>
            </a:lvl6pPr>
            <a:lvl7pPr lvl="6" algn="r">
              <a:lnSpc>
                <a:spcPct val="100000"/>
              </a:lnSpc>
              <a:spcBef>
                <a:spcPts val="0"/>
              </a:spcBef>
              <a:spcAft>
                <a:spcPts val="0"/>
              </a:spcAft>
              <a:buSzPts val="1400"/>
              <a:buNone/>
              <a:defRPr sz="1400"/>
            </a:lvl7pPr>
            <a:lvl8pPr lvl="7" algn="r">
              <a:lnSpc>
                <a:spcPct val="100000"/>
              </a:lnSpc>
              <a:spcBef>
                <a:spcPts val="0"/>
              </a:spcBef>
              <a:spcAft>
                <a:spcPts val="0"/>
              </a:spcAft>
              <a:buSzPts val="1400"/>
              <a:buNone/>
              <a:defRPr sz="1400"/>
            </a:lvl8pPr>
            <a:lvl9pPr lvl="8" algn="r">
              <a:lnSpc>
                <a:spcPct val="100000"/>
              </a:lnSpc>
              <a:spcBef>
                <a:spcPts val="0"/>
              </a:spcBef>
              <a:spcAft>
                <a:spcPts val="0"/>
              </a:spcAft>
              <a:buSzPts val="1400"/>
              <a:buNone/>
              <a:defRPr sz="1400"/>
            </a:lvl9pPr>
          </a:lstStyle>
          <a:p/>
        </p:txBody>
      </p:sp>
      <p:sp>
        <p:nvSpPr>
          <p:cNvPr id="67" name="Google Shape;67;p15"/>
          <p:cNvSpPr txBox="1"/>
          <p:nvPr>
            <p:ph idx="13" type="subTitle"/>
          </p:nvPr>
        </p:nvSpPr>
        <p:spPr>
          <a:xfrm>
            <a:off x="690446" y="1622677"/>
            <a:ext cx="1674300" cy="5724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900"/>
              <a:buNone/>
              <a:defRPr sz="900"/>
            </a:lvl1pPr>
            <a:lvl2pPr lvl="1" algn="r">
              <a:lnSpc>
                <a:spcPct val="100000"/>
              </a:lnSpc>
              <a:spcBef>
                <a:spcPts val="0"/>
              </a:spcBef>
              <a:spcAft>
                <a:spcPts val="0"/>
              </a:spcAft>
              <a:buSzPts val="900"/>
              <a:buNone/>
              <a:defRPr sz="900"/>
            </a:lvl2pPr>
            <a:lvl3pPr lvl="2" algn="r">
              <a:lnSpc>
                <a:spcPct val="100000"/>
              </a:lnSpc>
              <a:spcBef>
                <a:spcPts val="0"/>
              </a:spcBef>
              <a:spcAft>
                <a:spcPts val="0"/>
              </a:spcAft>
              <a:buSzPts val="900"/>
              <a:buNone/>
              <a:defRPr sz="900"/>
            </a:lvl3pPr>
            <a:lvl4pPr lvl="3" algn="r">
              <a:lnSpc>
                <a:spcPct val="100000"/>
              </a:lnSpc>
              <a:spcBef>
                <a:spcPts val="0"/>
              </a:spcBef>
              <a:spcAft>
                <a:spcPts val="0"/>
              </a:spcAft>
              <a:buSzPts val="900"/>
              <a:buNone/>
              <a:defRPr sz="900"/>
            </a:lvl4pPr>
            <a:lvl5pPr lvl="4" algn="r">
              <a:lnSpc>
                <a:spcPct val="100000"/>
              </a:lnSpc>
              <a:spcBef>
                <a:spcPts val="0"/>
              </a:spcBef>
              <a:spcAft>
                <a:spcPts val="0"/>
              </a:spcAft>
              <a:buSzPts val="900"/>
              <a:buNone/>
              <a:defRPr sz="900"/>
            </a:lvl5pPr>
            <a:lvl6pPr lvl="5" algn="r">
              <a:lnSpc>
                <a:spcPct val="100000"/>
              </a:lnSpc>
              <a:spcBef>
                <a:spcPts val="0"/>
              </a:spcBef>
              <a:spcAft>
                <a:spcPts val="0"/>
              </a:spcAft>
              <a:buSzPts val="900"/>
              <a:buNone/>
              <a:defRPr sz="900"/>
            </a:lvl6pPr>
            <a:lvl7pPr lvl="6" algn="r">
              <a:lnSpc>
                <a:spcPct val="100000"/>
              </a:lnSpc>
              <a:spcBef>
                <a:spcPts val="0"/>
              </a:spcBef>
              <a:spcAft>
                <a:spcPts val="0"/>
              </a:spcAft>
              <a:buSzPts val="900"/>
              <a:buNone/>
              <a:defRPr sz="900"/>
            </a:lvl7pPr>
            <a:lvl8pPr lvl="7" algn="r">
              <a:lnSpc>
                <a:spcPct val="100000"/>
              </a:lnSpc>
              <a:spcBef>
                <a:spcPts val="0"/>
              </a:spcBef>
              <a:spcAft>
                <a:spcPts val="0"/>
              </a:spcAft>
              <a:buSzPts val="900"/>
              <a:buNone/>
              <a:defRPr sz="900"/>
            </a:lvl8pPr>
            <a:lvl9pPr lvl="8" algn="r">
              <a:lnSpc>
                <a:spcPct val="100000"/>
              </a:lnSpc>
              <a:spcBef>
                <a:spcPts val="0"/>
              </a:spcBef>
              <a:spcAft>
                <a:spcPts val="0"/>
              </a:spcAft>
              <a:buSzPts val="900"/>
              <a:buNone/>
              <a:defRPr sz="900"/>
            </a:lvl9pPr>
          </a:lstStyle>
          <a:p/>
        </p:txBody>
      </p:sp>
      <p:sp>
        <p:nvSpPr>
          <p:cNvPr id="68" name="Google Shape;68;p15"/>
          <p:cNvSpPr txBox="1"/>
          <p:nvPr>
            <p:ph idx="14" type="ctrTitle"/>
          </p:nvPr>
        </p:nvSpPr>
        <p:spPr>
          <a:xfrm>
            <a:off x="390296" y="2141336"/>
            <a:ext cx="1974300" cy="5778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SzPts val="1400"/>
              <a:buNone/>
              <a:defRPr sz="1400"/>
            </a:lvl1pPr>
            <a:lvl2pPr lvl="1" algn="r">
              <a:lnSpc>
                <a:spcPct val="100000"/>
              </a:lnSpc>
              <a:spcBef>
                <a:spcPts val="0"/>
              </a:spcBef>
              <a:spcAft>
                <a:spcPts val="0"/>
              </a:spcAft>
              <a:buSzPts val="1400"/>
              <a:buNone/>
              <a:defRPr sz="1400"/>
            </a:lvl2pPr>
            <a:lvl3pPr lvl="2" algn="r">
              <a:lnSpc>
                <a:spcPct val="100000"/>
              </a:lnSpc>
              <a:spcBef>
                <a:spcPts val="0"/>
              </a:spcBef>
              <a:spcAft>
                <a:spcPts val="0"/>
              </a:spcAft>
              <a:buSzPts val="1400"/>
              <a:buNone/>
              <a:defRPr sz="1400"/>
            </a:lvl3pPr>
            <a:lvl4pPr lvl="3" algn="r">
              <a:lnSpc>
                <a:spcPct val="100000"/>
              </a:lnSpc>
              <a:spcBef>
                <a:spcPts val="0"/>
              </a:spcBef>
              <a:spcAft>
                <a:spcPts val="0"/>
              </a:spcAft>
              <a:buSzPts val="1400"/>
              <a:buNone/>
              <a:defRPr sz="1400"/>
            </a:lvl4pPr>
            <a:lvl5pPr lvl="4" algn="r">
              <a:lnSpc>
                <a:spcPct val="100000"/>
              </a:lnSpc>
              <a:spcBef>
                <a:spcPts val="0"/>
              </a:spcBef>
              <a:spcAft>
                <a:spcPts val="0"/>
              </a:spcAft>
              <a:buSzPts val="1400"/>
              <a:buNone/>
              <a:defRPr sz="1400"/>
            </a:lvl5pPr>
            <a:lvl6pPr lvl="5" algn="r">
              <a:lnSpc>
                <a:spcPct val="100000"/>
              </a:lnSpc>
              <a:spcBef>
                <a:spcPts val="0"/>
              </a:spcBef>
              <a:spcAft>
                <a:spcPts val="0"/>
              </a:spcAft>
              <a:buSzPts val="1400"/>
              <a:buNone/>
              <a:defRPr sz="1400"/>
            </a:lvl6pPr>
            <a:lvl7pPr lvl="6" algn="r">
              <a:lnSpc>
                <a:spcPct val="100000"/>
              </a:lnSpc>
              <a:spcBef>
                <a:spcPts val="0"/>
              </a:spcBef>
              <a:spcAft>
                <a:spcPts val="0"/>
              </a:spcAft>
              <a:buSzPts val="1400"/>
              <a:buNone/>
              <a:defRPr sz="1400"/>
            </a:lvl7pPr>
            <a:lvl8pPr lvl="7" algn="r">
              <a:lnSpc>
                <a:spcPct val="100000"/>
              </a:lnSpc>
              <a:spcBef>
                <a:spcPts val="0"/>
              </a:spcBef>
              <a:spcAft>
                <a:spcPts val="0"/>
              </a:spcAft>
              <a:buSzPts val="1400"/>
              <a:buNone/>
              <a:defRPr sz="1400"/>
            </a:lvl8pPr>
            <a:lvl9pPr lvl="8" algn="r">
              <a:lnSpc>
                <a:spcPct val="100000"/>
              </a:lnSpc>
              <a:spcBef>
                <a:spcPts val="0"/>
              </a:spcBef>
              <a:spcAft>
                <a:spcPts val="0"/>
              </a:spcAft>
              <a:buSzPts val="1400"/>
              <a:buNone/>
              <a:defRPr sz="1400"/>
            </a:lvl9pPr>
          </a:lstStyle>
          <a:p/>
        </p:txBody>
      </p:sp>
      <p:sp>
        <p:nvSpPr>
          <p:cNvPr id="69" name="Google Shape;69;p15"/>
          <p:cNvSpPr txBox="1"/>
          <p:nvPr>
            <p:ph idx="15" type="subTitle"/>
          </p:nvPr>
        </p:nvSpPr>
        <p:spPr>
          <a:xfrm>
            <a:off x="690446" y="2596156"/>
            <a:ext cx="1674300" cy="5724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900"/>
              <a:buNone/>
              <a:defRPr sz="900"/>
            </a:lvl1pPr>
            <a:lvl2pPr lvl="1" algn="r">
              <a:lnSpc>
                <a:spcPct val="100000"/>
              </a:lnSpc>
              <a:spcBef>
                <a:spcPts val="0"/>
              </a:spcBef>
              <a:spcAft>
                <a:spcPts val="0"/>
              </a:spcAft>
              <a:buSzPts val="900"/>
              <a:buNone/>
              <a:defRPr sz="900"/>
            </a:lvl2pPr>
            <a:lvl3pPr lvl="2" algn="r">
              <a:lnSpc>
                <a:spcPct val="100000"/>
              </a:lnSpc>
              <a:spcBef>
                <a:spcPts val="0"/>
              </a:spcBef>
              <a:spcAft>
                <a:spcPts val="0"/>
              </a:spcAft>
              <a:buSzPts val="900"/>
              <a:buNone/>
              <a:defRPr sz="900"/>
            </a:lvl3pPr>
            <a:lvl4pPr lvl="3" algn="r">
              <a:lnSpc>
                <a:spcPct val="100000"/>
              </a:lnSpc>
              <a:spcBef>
                <a:spcPts val="0"/>
              </a:spcBef>
              <a:spcAft>
                <a:spcPts val="0"/>
              </a:spcAft>
              <a:buSzPts val="900"/>
              <a:buNone/>
              <a:defRPr sz="900"/>
            </a:lvl4pPr>
            <a:lvl5pPr lvl="4" algn="r">
              <a:lnSpc>
                <a:spcPct val="100000"/>
              </a:lnSpc>
              <a:spcBef>
                <a:spcPts val="0"/>
              </a:spcBef>
              <a:spcAft>
                <a:spcPts val="0"/>
              </a:spcAft>
              <a:buSzPts val="900"/>
              <a:buNone/>
              <a:defRPr sz="900"/>
            </a:lvl5pPr>
            <a:lvl6pPr lvl="5" algn="r">
              <a:lnSpc>
                <a:spcPct val="100000"/>
              </a:lnSpc>
              <a:spcBef>
                <a:spcPts val="0"/>
              </a:spcBef>
              <a:spcAft>
                <a:spcPts val="0"/>
              </a:spcAft>
              <a:buSzPts val="900"/>
              <a:buNone/>
              <a:defRPr sz="900"/>
            </a:lvl6pPr>
            <a:lvl7pPr lvl="6" algn="r">
              <a:lnSpc>
                <a:spcPct val="100000"/>
              </a:lnSpc>
              <a:spcBef>
                <a:spcPts val="0"/>
              </a:spcBef>
              <a:spcAft>
                <a:spcPts val="0"/>
              </a:spcAft>
              <a:buSzPts val="900"/>
              <a:buNone/>
              <a:defRPr sz="900"/>
            </a:lvl7pPr>
            <a:lvl8pPr lvl="7" algn="r">
              <a:lnSpc>
                <a:spcPct val="100000"/>
              </a:lnSpc>
              <a:spcBef>
                <a:spcPts val="0"/>
              </a:spcBef>
              <a:spcAft>
                <a:spcPts val="0"/>
              </a:spcAft>
              <a:buSzPts val="900"/>
              <a:buNone/>
              <a:defRPr sz="900"/>
            </a:lvl8pPr>
            <a:lvl9pPr lvl="8" algn="r">
              <a:lnSpc>
                <a:spcPct val="100000"/>
              </a:lnSpc>
              <a:spcBef>
                <a:spcPts val="0"/>
              </a:spcBef>
              <a:spcAft>
                <a:spcPts val="0"/>
              </a:spcAft>
              <a:buSzPts val="900"/>
              <a:buNone/>
              <a:defRPr sz="900"/>
            </a:lvl9pPr>
          </a:lstStyle>
          <a:p/>
        </p:txBody>
      </p:sp>
      <p:sp>
        <p:nvSpPr>
          <p:cNvPr id="70" name="Google Shape;70;p15"/>
          <p:cNvSpPr txBox="1"/>
          <p:nvPr>
            <p:ph idx="16" type="ctrTitle"/>
          </p:nvPr>
        </p:nvSpPr>
        <p:spPr>
          <a:xfrm>
            <a:off x="6811558" y="1775180"/>
            <a:ext cx="1974300" cy="577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sz="1400"/>
            </a:lvl2pPr>
            <a:lvl3pPr lvl="2" algn="l">
              <a:lnSpc>
                <a:spcPct val="100000"/>
              </a:lnSpc>
              <a:spcBef>
                <a:spcPts val="0"/>
              </a:spcBef>
              <a:spcAft>
                <a:spcPts val="0"/>
              </a:spcAft>
              <a:buSzPts val="1400"/>
              <a:buNone/>
              <a:defRPr sz="1400"/>
            </a:lvl3pPr>
            <a:lvl4pPr lvl="3" algn="l">
              <a:lnSpc>
                <a:spcPct val="100000"/>
              </a:lnSpc>
              <a:spcBef>
                <a:spcPts val="0"/>
              </a:spcBef>
              <a:spcAft>
                <a:spcPts val="0"/>
              </a:spcAft>
              <a:buSzPts val="1400"/>
              <a:buNone/>
              <a:defRPr sz="1400"/>
            </a:lvl4pPr>
            <a:lvl5pPr lvl="4" algn="l">
              <a:lnSpc>
                <a:spcPct val="100000"/>
              </a:lnSpc>
              <a:spcBef>
                <a:spcPts val="0"/>
              </a:spcBef>
              <a:spcAft>
                <a:spcPts val="0"/>
              </a:spcAft>
              <a:buSzPts val="1400"/>
              <a:buNone/>
              <a:defRPr sz="1400"/>
            </a:lvl5pPr>
            <a:lvl6pPr lvl="5" algn="l">
              <a:lnSpc>
                <a:spcPct val="100000"/>
              </a:lnSpc>
              <a:spcBef>
                <a:spcPts val="0"/>
              </a:spcBef>
              <a:spcAft>
                <a:spcPts val="0"/>
              </a:spcAft>
              <a:buSzPts val="1400"/>
              <a:buNone/>
              <a:defRPr sz="1400"/>
            </a:lvl6pPr>
            <a:lvl7pPr lvl="6" algn="l">
              <a:lnSpc>
                <a:spcPct val="100000"/>
              </a:lnSpc>
              <a:spcBef>
                <a:spcPts val="0"/>
              </a:spcBef>
              <a:spcAft>
                <a:spcPts val="0"/>
              </a:spcAft>
              <a:buSzPts val="1400"/>
              <a:buNone/>
              <a:defRPr sz="1400"/>
            </a:lvl7pPr>
            <a:lvl8pPr lvl="7" algn="l">
              <a:lnSpc>
                <a:spcPct val="100000"/>
              </a:lnSpc>
              <a:spcBef>
                <a:spcPts val="0"/>
              </a:spcBef>
              <a:spcAft>
                <a:spcPts val="0"/>
              </a:spcAft>
              <a:buSzPts val="1400"/>
              <a:buNone/>
              <a:defRPr sz="1400"/>
            </a:lvl8pPr>
            <a:lvl9pPr lvl="8" algn="l">
              <a:lnSpc>
                <a:spcPct val="100000"/>
              </a:lnSpc>
              <a:spcBef>
                <a:spcPts val="0"/>
              </a:spcBef>
              <a:spcAft>
                <a:spcPts val="0"/>
              </a:spcAft>
              <a:buSzPts val="1400"/>
              <a:buNone/>
              <a:defRPr sz="1400"/>
            </a:lvl9pPr>
          </a:lstStyle>
          <a:p/>
        </p:txBody>
      </p:sp>
      <p:sp>
        <p:nvSpPr>
          <p:cNvPr id="71" name="Google Shape;71;p15"/>
          <p:cNvSpPr txBox="1"/>
          <p:nvPr>
            <p:ph idx="17" type="subTitle"/>
          </p:nvPr>
        </p:nvSpPr>
        <p:spPr>
          <a:xfrm>
            <a:off x="6811558" y="2230005"/>
            <a:ext cx="1674300" cy="572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900"/>
              <a:buNone/>
              <a:defRPr sz="900"/>
            </a:lvl1pPr>
            <a:lvl2pPr lvl="1" algn="l">
              <a:lnSpc>
                <a:spcPct val="100000"/>
              </a:lnSpc>
              <a:spcBef>
                <a:spcPts val="0"/>
              </a:spcBef>
              <a:spcAft>
                <a:spcPts val="0"/>
              </a:spcAft>
              <a:buSzPts val="900"/>
              <a:buNone/>
              <a:defRPr sz="900"/>
            </a:lvl2pPr>
            <a:lvl3pPr lvl="2" algn="l">
              <a:lnSpc>
                <a:spcPct val="100000"/>
              </a:lnSpc>
              <a:spcBef>
                <a:spcPts val="0"/>
              </a:spcBef>
              <a:spcAft>
                <a:spcPts val="0"/>
              </a:spcAft>
              <a:buSzPts val="900"/>
              <a:buNone/>
              <a:defRPr sz="900"/>
            </a:lvl3pPr>
            <a:lvl4pPr lvl="3" algn="l">
              <a:lnSpc>
                <a:spcPct val="100000"/>
              </a:lnSpc>
              <a:spcBef>
                <a:spcPts val="0"/>
              </a:spcBef>
              <a:spcAft>
                <a:spcPts val="0"/>
              </a:spcAft>
              <a:buSzPts val="900"/>
              <a:buNone/>
              <a:defRPr sz="900"/>
            </a:lvl4pPr>
            <a:lvl5pPr lvl="4" algn="l">
              <a:lnSpc>
                <a:spcPct val="100000"/>
              </a:lnSpc>
              <a:spcBef>
                <a:spcPts val="0"/>
              </a:spcBef>
              <a:spcAft>
                <a:spcPts val="0"/>
              </a:spcAft>
              <a:buSzPts val="900"/>
              <a:buNone/>
              <a:defRPr sz="900"/>
            </a:lvl5pPr>
            <a:lvl6pPr lvl="5" algn="l">
              <a:lnSpc>
                <a:spcPct val="100000"/>
              </a:lnSpc>
              <a:spcBef>
                <a:spcPts val="0"/>
              </a:spcBef>
              <a:spcAft>
                <a:spcPts val="0"/>
              </a:spcAft>
              <a:buSzPts val="900"/>
              <a:buNone/>
              <a:defRPr sz="900"/>
            </a:lvl6pPr>
            <a:lvl7pPr lvl="6" algn="l">
              <a:lnSpc>
                <a:spcPct val="100000"/>
              </a:lnSpc>
              <a:spcBef>
                <a:spcPts val="0"/>
              </a:spcBef>
              <a:spcAft>
                <a:spcPts val="0"/>
              </a:spcAft>
              <a:buSzPts val="900"/>
              <a:buNone/>
              <a:defRPr sz="900"/>
            </a:lvl7pPr>
            <a:lvl8pPr lvl="7" algn="l">
              <a:lnSpc>
                <a:spcPct val="100000"/>
              </a:lnSpc>
              <a:spcBef>
                <a:spcPts val="0"/>
              </a:spcBef>
              <a:spcAft>
                <a:spcPts val="0"/>
              </a:spcAft>
              <a:buSzPts val="900"/>
              <a:buNone/>
              <a:defRPr sz="900"/>
            </a:lvl8pPr>
            <a:lvl9pPr lvl="8" algn="l">
              <a:lnSpc>
                <a:spcPct val="100000"/>
              </a:lnSpc>
              <a:spcBef>
                <a:spcPts val="0"/>
              </a:spcBef>
              <a:spcAft>
                <a:spcPts val="0"/>
              </a:spcAft>
              <a:buSzPts val="900"/>
              <a:buNone/>
              <a:defRPr sz="900"/>
            </a:lvl9pPr>
          </a:lstStyle>
          <a:p/>
        </p:txBody>
      </p:sp>
      <p:sp>
        <p:nvSpPr>
          <p:cNvPr id="72" name="Google Shape;72;p15"/>
          <p:cNvSpPr txBox="1"/>
          <p:nvPr>
            <p:ph idx="18" type="ctrTitle"/>
          </p:nvPr>
        </p:nvSpPr>
        <p:spPr>
          <a:xfrm>
            <a:off x="6811558" y="2799095"/>
            <a:ext cx="1974300" cy="577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sz="1400"/>
            </a:lvl2pPr>
            <a:lvl3pPr lvl="2" algn="l">
              <a:lnSpc>
                <a:spcPct val="100000"/>
              </a:lnSpc>
              <a:spcBef>
                <a:spcPts val="0"/>
              </a:spcBef>
              <a:spcAft>
                <a:spcPts val="0"/>
              </a:spcAft>
              <a:buSzPts val="1400"/>
              <a:buNone/>
              <a:defRPr sz="1400"/>
            </a:lvl3pPr>
            <a:lvl4pPr lvl="3" algn="l">
              <a:lnSpc>
                <a:spcPct val="100000"/>
              </a:lnSpc>
              <a:spcBef>
                <a:spcPts val="0"/>
              </a:spcBef>
              <a:spcAft>
                <a:spcPts val="0"/>
              </a:spcAft>
              <a:buSzPts val="1400"/>
              <a:buNone/>
              <a:defRPr sz="1400"/>
            </a:lvl4pPr>
            <a:lvl5pPr lvl="4" algn="l">
              <a:lnSpc>
                <a:spcPct val="100000"/>
              </a:lnSpc>
              <a:spcBef>
                <a:spcPts val="0"/>
              </a:spcBef>
              <a:spcAft>
                <a:spcPts val="0"/>
              </a:spcAft>
              <a:buSzPts val="1400"/>
              <a:buNone/>
              <a:defRPr sz="1400"/>
            </a:lvl5pPr>
            <a:lvl6pPr lvl="5" algn="l">
              <a:lnSpc>
                <a:spcPct val="100000"/>
              </a:lnSpc>
              <a:spcBef>
                <a:spcPts val="0"/>
              </a:spcBef>
              <a:spcAft>
                <a:spcPts val="0"/>
              </a:spcAft>
              <a:buSzPts val="1400"/>
              <a:buNone/>
              <a:defRPr sz="1400"/>
            </a:lvl6pPr>
            <a:lvl7pPr lvl="6" algn="l">
              <a:lnSpc>
                <a:spcPct val="100000"/>
              </a:lnSpc>
              <a:spcBef>
                <a:spcPts val="0"/>
              </a:spcBef>
              <a:spcAft>
                <a:spcPts val="0"/>
              </a:spcAft>
              <a:buSzPts val="1400"/>
              <a:buNone/>
              <a:defRPr sz="1400"/>
            </a:lvl7pPr>
            <a:lvl8pPr lvl="7" algn="l">
              <a:lnSpc>
                <a:spcPct val="100000"/>
              </a:lnSpc>
              <a:spcBef>
                <a:spcPts val="0"/>
              </a:spcBef>
              <a:spcAft>
                <a:spcPts val="0"/>
              </a:spcAft>
              <a:buSzPts val="1400"/>
              <a:buNone/>
              <a:defRPr sz="1400"/>
            </a:lvl8pPr>
            <a:lvl9pPr lvl="8" algn="l">
              <a:lnSpc>
                <a:spcPct val="100000"/>
              </a:lnSpc>
              <a:spcBef>
                <a:spcPts val="0"/>
              </a:spcBef>
              <a:spcAft>
                <a:spcPts val="0"/>
              </a:spcAft>
              <a:buSzPts val="1400"/>
              <a:buNone/>
              <a:defRPr sz="1400"/>
            </a:lvl9pPr>
          </a:lstStyle>
          <a:p/>
        </p:txBody>
      </p:sp>
      <p:sp>
        <p:nvSpPr>
          <p:cNvPr id="73" name="Google Shape;73;p15"/>
          <p:cNvSpPr txBox="1"/>
          <p:nvPr>
            <p:ph idx="19" type="subTitle"/>
          </p:nvPr>
        </p:nvSpPr>
        <p:spPr>
          <a:xfrm>
            <a:off x="6811558" y="3253917"/>
            <a:ext cx="1674300" cy="572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900"/>
              <a:buNone/>
              <a:defRPr sz="900"/>
            </a:lvl1pPr>
            <a:lvl2pPr lvl="1" algn="l">
              <a:lnSpc>
                <a:spcPct val="100000"/>
              </a:lnSpc>
              <a:spcBef>
                <a:spcPts val="0"/>
              </a:spcBef>
              <a:spcAft>
                <a:spcPts val="0"/>
              </a:spcAft>
              <a:buSzPts val="900"/>
              <a:buNone/>
              <a:defRPr sz="900"/>
            </a:lvl2pPr>
            <a:lvl3pPr lvl="2" algn="l">
              <a:lnSpc>
                <a:spcPct val="100000"/>
              </a:lnSpc>
              <a:spcBef>
                <a:spcPts val="0"/>
              </a:spcBef>
              <a:spcAft>
                <a:spcPts val="0"/>
              </a:spcAft>
              <a:buSzPts val="900"/>
              <a:buNone/>
              <a:defRPr sz="900"/>
            </a:lvl3pPr>
            <a:lvl4pPr lvl="3" algn="l">
              <a:lnSpc>
                <a:spcPct val="100000"/>
              </a:lnSpc>
              <a:spcBef>
                <a:spcPts val="0"/>
              </a:spcBef>
              <a:spcAft>
                <a:spcPts val="0"/>
              </a:spcAft>
              <a:buSzPts val="900"/>
              <a:buNone/>
              <a:defRPr sz="900"/>
            </a:lvl4pPr>
            <a:lvl5pPr lvl="4" algn="l">
              <a:lnSpc>
                <a:spcPct val="100000"/>
              </a:lnSpc>
              <a:spcBef>
                <a:spcPts val="0"/>
              </a:spcBef>
              <a:spcAft>
                <a:spcPts val="0"/>
              </a:spcAft>
              <a:buSzPts val="900"/>
              <a:buNone/>
              <a:defRPr sz="900"/>
            </a:lvl5pPr>
            <a:lvl6pPr lvl="5" algn="l">
              <a:lnSpc>
                <a:spcPct val="100000"/>
              </a:lnSpc>
              <a:spcBef>
                <a:spcPts val="0"/>
              </a:spcBef>
              <a:spcAft>
                <a:spcPts val="0"/>
              </a:spcAft>
              <a:buSzPts val="900"/>
              <a:buNone/>
              <a:defRPr sz="900"/>
            </a:lvl6pPr>
            <a:lvl7pPr lvl="6" algn="l">
              <a:lnSpc>
                <a:spcPct val="100000"/>
              </a:lnSpc>
              <a:spcBef>
                <a:spcPts val="0"/>
              </a:spcBef>
              <a:spcAft>
                <a:spcPts val="0"/>
              </a:spcAft>
              <a:buSzPts val="900"/>
              <a:buNone/>
              <a:defRPr sz="900"/>
            </a:lvl7pPr>
            <a:lvl8pPr lvl="7" algn="l">
              <a:lnSpc>
                <a:spcPct val="100000"/>
              </a:lnSpc>
              <a:spcBef>
                <a:spcPts val="0"/>
              </a:spcBef>
              <a:spcAft>
                <a:spcPts val="0"/>
              </a:spcAft>
              <a:buSzPts val="900"/>
              <a:buNone/>
              <a:defRPr sz="900"/>
            </a:lvl8pPr>
            <a:lvl9pPr lvl="8" algn="l">
              <a:lnSpc>
                <a:spcPct val="100000"/>
              </a:lnSpc>
              <a:spcBef>
                <a:spcPts val="0"/>
              </a:spcBef>
              <a:spcAft>
                <a:spcPts val="0"/>
              </a:spcAft>
              <a:buSzPts val="900"/>
              <a:buNone/>
              <a:defRPr sz="900"/>
            </a:lvl9pPr>
          </a:lstStyle>
          <a:p/>
        </p:txBody>
      </p:sp>
      <p:sp>
        <p:nvSpPr>
          <p:cNvPr id="74" name="Google Shape;74;p15"/>
          <p:cNvSpPr txBox="1"/>
          <p:nvPr>
            <p:ph idx="20" type="ctrTitle"/>
          </p:nvPr>
        </p:nvSpPr>
        <p:spPr>
          <a:xfrm>
            <a:off x="6811558" y="3811353"/>
            <a:ext cx="1974300" cy="577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sz="1400"/>
            </a:lvl2pPr>
            <a:lvl3pPr lvl="2" algn="l">
              <a:lnSpc>
                <a:spcPct val="100000"/>
              </a:lnSpc>
              <a:spcBef>
                <a:spcPts val="0"/>
              </a:spcBef>
              <a:spcAft>
                <a:spcPts val="0"/>
              </a:spcAft>
              <a:buSzPts val="1400"/>
              <a:buNone/>
              <a:defRPr sz="1400"/>
            </a:lvl3pPr>
            <a:lvl4pPr lvl="3" algn="l">
              <a:lnSpc>
                <a:spcPct val="100000"/>
              </a:lnSpc>
              <a:spcBef>
                <a:spcPts val="0"/>
              </a:spcBef>
              <a:spcAft>
                <a:spcPts val="0"/>
              </a:spcAft>
              <a:buSzPts val="1400"/>
              <a:buNone/>
              <a:defRPr sz="1400"/>
            </a:lvl4pPr>
            <a:lvl5pPr lvl="4" algn="l">
              <a:lnSpc>
                <a:spcPct val="100000"/>
              </a:lnSpc>
              <a:spcBef>
                <a:spcPts val="0"/>
              </a:spcBef>
              <a:spcAft>
                <a:spcPts val="0"/>
              </a:spcAft>
              <a:buSzPts val="1400"/>
              <a:buNone/>
              <a:defRPr sz="1400"/>
            </a:lvl5pPr>
            <a:lvl6pPr lvl="5" algn="l">
              <a:lnSpc>
                <a:spcPct val="100000"/>
              </a:lnSpc>
              <a:spcBef>
                <a:spcPts val="0"/>
              </a:spcBef>
              <a:spcAft>
                <a:spcPts val="0"/>
              </a:spcAft>
              <a:buSzPts val="1400"/>
              <a:buNone/>
              <a:defRPr sz="1400"/>
            </a:lvl6pPr>
            <a:lvl7pPr lvl="6" algn="l">
              <a:lnSpc>
                <a:spcPct val="100000"/>
              </a:lnSpc>
              <a:spcBef>
                <a:spcPts val="0"/>
              </a:spcBef>
              <a:spcAft>
                <a:spcPts val="0"/>
              </a:spcAft>
              <a:buSzPts val="1400"/>
              <a:buNone/>
              <a:defRPr sz="1400"/>
            </a:lvl7pPr>
            <a:lvl8pPr lvl="7" algn="l">
              <a:lnSpc>
                <a:spcPct val="100000"/>
              </a:lnSpc>
              <a:spcBef>
                <a:spcPts val="0"/>
              </a:spcBef>
              <a:spcAft>
                <a:spcPts val="0"/>
              </a:spcAft>
              <a:buSzPts val="1400"/>
              <a:buNone/>
              <a:defRPr sz="1400"/>
            </a:lvl8pPr>
            <a:lvl9pPr lvl="8" algn="l">
              <a:lnSpc>
                <a:spcPct val="100000"/>
              </a:lnSpc>
              <a:spcBef>
                <a:spcPts val="0"/>
              </a:spcBef>
              <a:spcAft>
                <a:spcPts val="0"/>
              </a:spcAft>
              <a:buSzPts val="1400"/>
              <a:buNone/>
              <a:defRPr sz="1400"/>
            </a:lvl9pPr>
          </a:lstStyle>
          <a:p/>
        </p:txBody>
      </p:sp>
      <p:sp>
        <p:nvSpPr>
          <p:cNvPr id="75" name="Google Shape;75;p15"/>
          <p:cNvSpPr txBox="1"/>
          <p:nvPr>
            <p:ph idx="21" type="subTitle"/>
          </p:nvPr>
        </p:nvSpPr>
        <p:spPr>
          <a:xfrm>
            <a:off x="6811558" y="4266173"/>
            <a:ext cx="1674300" cy="572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900"/>
              <a:buNone/>
              <a:defRPr sz="900"/>
            </a:lvl1pPr>
            <a:lvl2pPr lvl="1" algn="l">
              <a:lnSpc>
                <a:spcPct val="100000"/>
              </a:lnSpc>
              <a:spcBef>
                <a:spcPts val="0"/>
              </a:spcBef>
              <a:spcAft>
                <a:spcPts val="0"/>
              </a:spcAft>
              <a:buSzPts val="900"/>
              <a:buNone/>
              <a:defRPr sz="900"/>
            </a:lvl2pPr>
            <a:lvl3pPr lvl="2" algn="l">
              <a:lnSpc>
                <a:spcPct val="100000"/>
              </a:lnSpc>
              <a:spcBef>
                <a:spcPts val="0"/>
              </a:spcBef>
              <a:spcAft>
                <a:spcPts val="0"/>
              </a:spcAft>
              <a:buSzPts val="900"/>
              <a:buNone/>
              <a:defRPr sz="900"/>
            </a:lvl3pPr>
            <a:lvl4pPr lvl="3" algn="l">
              <a:lnSpc>
                <a:spcPct val="100000"/>
              </a:lnSpc>
              <a:spcBef>
                <a:spcPts val="0"/>
              </a:spcBef>
              <a:spcAft>
                <a:spcPts val="0"/>
              </a:spcAft>
              <a:buSzPts val="900"/>
              <a:buNone/>
              <a:defRPr sz="900"/>
            </a:lvl4pPr>
            <a:lvl5pPr lvl="4" algn="l">
              <a:lnSpc>
                <a:spcPct val="100000"/>
              </a:lnSpc>
              <a:spcBef>
                <a:spcPts val="0"/>
              </a:spcBef>
              <a:spcAft>
                <a:spcPts val="0"/>
              </a:spcAft>
              <a:buSzPts val="900"/>
              <a:buNone/>
              <a:defRPr sz="900"/>
            </a:lvl5pPr>
            <a:lvl6pPr lvl="5" algn="l">
              <a:lnSpc>
                <a:spcPct val="100000"/>
              </a:lnSpc>
              <a:spcBef>
                <a:spcPts val="0"/>
              </a:spcBef>
              <a:spcAft>
                <a:spcPts val="0"/>
              </a:spcAft>
              <a:buSzPts val="900"/>
              <a:buNone/>
              <a:defRPr sz="900"/>
            </a:lvl6pPr>
            <a:lvl7pPr lvl="6" algn="l">
              <a:lnSpc>
                <a:spcPct val="100000"/>
              </a:lnSpc>
              <a:spcBef>
                <a:spcPts val="0"/>
              </a:spcBef>
              <a:spcAft>
                <a:spcPts val="0"/>
              </a:spcAft>
              <a:buSzPts val="900"/>
              <a:buNone/>
              <a:defRPr sz="900"/>
            </a:lvl7pPr>
            <a:lvl8pPr lvl="7" algn="l">
              <a:lnSpc>
                <a:spcPct val="100000"/>
              </a:lnSpc>
              <a:spcBef>
                <a:spcPts val="0"/>
              </a:spcBef>
              <a:spcAft>
                <a:spcPts val="0"/>
              </a:spcAft>
              <a:buSzPts val="900"/>
              <a:buNone/>
              <a:defRPr sz="900"/>
            </a:lvl8pPr>
            <a:lvl9pPr lvl="8" algn="l">
              <a:lnSpc>
                <a:spcPct val="100000"/>
              </a:lnSpc>
              <a:spcBef>
                <a:spcPts val="0"/>
              </a:spcBef>
              <a:spcAft>
                <a:spcPts val="0"/>
              </a:spcAft>
              <a:buSzPts val="900"/>
              <a:buNone/>
              <a:defRPr sz="9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1">
  <p:cSld name="Section 1">
    <p:spTree>
      <p:nvGrpSpPr>
        <p:cNvPr id="76" name="Shape 76"/>
        <p:cNvGrpSpPr/>
        <p:nvPr/>
      </p:nvGrpSpPr>
      <p:grpSpPr>
        <a:xfrm>
          <a:off x="0" y="0"/>
          <a:ext cx="0" cy="0"/>
          <a:chOff x="0" y="0"/>
          <a:chExt cx="0" cy="0"/>
        </a:xfrm>
      </p:grpSpPr>
      <p:sp>
        <p:nvSpPr>
          <p:cNvPr id="77" name="Google Shape;77;p16"/>
          <p:cNvSpPr txBox="1"/>
          <p:nvPr>
            <p:ph type="ctrTitle"/>
          </p:nvPr>
        </p:nvSpPr>
        <p:spPr>
          <a:xfrm flipH="1">
            <a:off x="1147650" y="3085150"/>
            <a:ext cx="5005500" cy="10221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rgbClr val="000000"/>
              </a:buClr>
              <a:buSzPts val="3600"/>
              <a:buNone/>
              <a:defRPr sz="3600"/>
            </a:lvl1pPr>
            <a:lvl2pPr lvl="1" algn="l">
              <a:lnSpc>
                <a:spcPct val="100000"/>
              </a:lnSpc>
              <a:spcBef>
                <a:spcPts val="0"/>
              </a:spcBef>
              <a:spcAft>
                <a:spcPts val="0"/>
              </a:spcAft>
              <a:buClr>
                <a:srgbClr val="FFFFFF"/>
              </a:buClr>
              <a:buSzPts val="6500"/>
              <a:buNone/>
              <a:defRPr sz="6500">
                <a:solidFill>
                  <a:srgbClr val="FFFFFF"/>
                </a:solidFill>
              </a:defRPr>
            </a:lvl2pPr>
            <a:lvl3pPr lvl="2" algn="l">
              <a:lnSpc>
                <a:spcPct val="100000"/>
              </a:lnSpc>
              <a:spcBef>
                <a:spcPts val="0"/>
              </a:spcBef>
              <a:spcAft>
                <a:spcPts val="0"/>
              </a:spcAft>
              <a:buClr>
                <a:srgbClr val="FFFFFF"/>
              </a:buClr>
              <a:buSzPts val="6500"/>
              <a:buNone/>
              <a:defRPr sz="6500">
                <a:solidFill>
                  <a:srgbClr val="FFFFFF"/>
                </a:solidFill>
              </a:defRPr>
            </a:lvl3pPr>
            <a:lvl4pPr lvl="3" algn="l">
              <a:lnSpc>
                <a:spcPct val="100000"/>
              </a:lnSpc>
              <a:spcBef>
                <a:spcPts val="0"/>
              </a:spcBef>
              <a:spcAft>
                <a:spcPts val="0"/>
              </a:spcAft>
              <a:buClr>
                <a:srgbClr val="FFFFFF"/>
              </a:buClr>
              <a:buSzPts val="6500"/>
              <a:buNone/>
              <a:defRPr sz="6500">
                <a:solidFill>
                  <a:srgbClr val="FFFFFF"/>
                </a:solidFill>
              </a:defRPr>
            </a:lvl4pPr>
            <a:lvl5pPr lvl="4" algn="l">
              <a:lnSpc>
                <a:spcPct val="100000"/>
              </a:lnSpc>
              <a:spcBef>
                <a:spcPts val="0"/>
              </a:spcBef>
              <a:spcAft>
                <a:spcPts val="0"/>
              </a:spcAft>
              <a:buClr>
                <a:srgbClr val="FFFFFF"/>
              </a:buClr>
              <a:buSzPts val="6500"/>
              <a:buNone/>
              <a:defRPr sz="6500">
                <a:solidFill>
                  <a:srgbClr val="FFFFFF"/>
                </a:solidFill>
              </a:defRPr>
            </a:lvl5pPr>
            <a:lvl6pPr lvl="5" algn="l">
              <a:lnSpc>
                <a:spcPct val="100000"/>
              </a:lnSpc>
              <a:spcBef>
                <a:spcPts val="0"/>
              </a:spcBef>
              <a:spcAft>
                <a:spcPts val="0"/>
              </a:spcAft>
              <a:buClr>
                <a:srgbClr val="FFFFFF"/>
              </a:buClr>
              <a:buSzPts val="6500"/>
              <a:buNone/>
              <a:defRPr sz="6500">
                <a:solidFill>
                  <a:srgbClr val="FFFFFF"/>
                </a:solidFill>
              </a:defRPr>
            </a:lvl6pPr>
            <a:lvl7pPr lvl="6" algn="l">
              <a:lnSpc>
                <a:spcPct val="100000"/>
              </a:lnSpc>
              <a:spcBef>
                <a:spcPts val="0"/>
              </a:spcBef>
              <a:spcAft>
                <a:spcPts val="0"/>
              </a:spcAft>
              <a:buClr>
                <a:srgbClr val="FFFFFF"/>
              </a:buClr>
              <a:buSzPts val="6500"/>
              <a:buNone/>
              <a:defRPr sz="6500">
                <a:solidFill>
                  <a:srgbClr val="FFFFFF"/>
                </a:solidFill>
              </a:defRPr>
            </a:lvl7pPr>
            <a:lvl8pPr lvl="7" algn="l">
              <a:lnSpc>
                <a:spcPct val="100000"/>
              </a:lnSpc>
              <a:spcBef>
                <a:spcPts val="0"/>
              </a:spcBef>
              <a:spcAft>
                <a:spcPts val="0"/>
              </a:spcAft>
              <a:buClr>
                <a:srgbClr val="FFFFFF"/>
              </a:buClr>
              <a:buSzPts val="6500"/>
              <a:buNone/>
              <a:defRPr sz="6500">
                <a:solidFill>
                  <a:srgbClr val="FFFFFF"/>
                </a:solidFill>
              </a:defRPr>
            </a:lvl8pPr>
            <a:lvl9pPr lvl="8" algn="l">
              <a:lnSpc>
                <a:spcPct val="100000"/>
              </a:lnSpc>
              <a:spcBef>
                <a:spcPts val="0"/>
              </a:spcBef>
              <a:spcAft>
                <a:spcPts val="0"/>
              </a:spcAft>
              <a:buClr>
                <a:srgbClr val="FFFFFF"/>
              </a:buClr>
              <a:buSzPts val="6500"/>
              <a:buNone/>
              <a:defRPr sz="6500">
                <a:solidFill>
                  <a:srgbClr val="FFFFFF"/>
                </a:solidFill>
              </a:defRPr>
            </a:lvl9pPr>
          </a:lstStyle>
          <a:p/>
        </p:txBody>
      </p:sp>
      <p:sp>
        <p:nvSpPr>
          <p:cNvPr id="78" name="Google Shape;78;p16"/>
          <p:cNvSpPr txBox="1"/>
          <p:nvPr>
            <p:ph idx="2" type="title"/>
          </p:nvPr>
        </p:nvSpPr>
        <p:spPr>
          <a:xfrm flipH="1">
            <a:off x="1147579" y="2323850"/>
            <a:ext cx="2979300" cy="7545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rgbClr val="000000"/>
              </a:buClr>
              <a:buSzPts val="9600"/>
              <a:buNone/>
              <a:defRPr sz="9600"/>
            </a:lvl1pPr>
            <a:lvl2pPr lvl="1" algn="l">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algn="l">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algn="l">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algn="l">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algn="l">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algn="l">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algn="l">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algn="l">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p:txBody>
      </p:sp>
      <p:sp>
        <p:nvSpPr>
          <p:cNvPr id="79" name="Google Shape;79;p16"/>
          <p:cNvSpPr txBox="1"/>
          <p:nvPr>
            <p:ph idx="1" type="subTitle"/>
          </p:nvPr>
        </p:nvSpPr>
        <p:spPr>
          <a:xfrm>
            <a:off x="1147575" y="4028959"/>
            <a:ext cx="4224900" cy="536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sz="1100"/>
            </a:lvl1pPr>
            <a:lvl2pPr lvl="1" algn="l">
              <a:lnSpc>
                <a:spcPct val="100000"/>
              </a:lnSpc>
              <a:spcBef>
                <a:spcPts val="0"/>
              </a:spcBef>
              <a:spcAft>
                <a:spcPts val="0"/>
              </a:spcAft>
              <a:buSzPts val="1200"/>
              <a:buNone/>
              <a:defRPr/>
            </a:lvl2pPr>
            <a:lvl3pPr lvl="2" algn="l">
              <a:lnSpc>
                <a:spcPct val="100000"/>
              </a:lnSpc>
              <a:spcBef>
                <a:spcPts val="0"/>
              </a:spcBef>
              <a:spcAft>
                <a:spcPts val="0"/>
              </a:spcAft>
              <a:buSzPts val="1200"/>
              <a:buNone/>
              <a:defRPr/>
            </a:lvl3pPr>
            <a:lvl4pPr lvl="3" algn="l">
              <a:lnSpc>
                <a:spcPct val="100000"/>
              </a:lnSpc>
              <a:spcBef>
                <a:spcPts val="0"/>
              </a:spcBef>
              <a:spcAft>
                <a:spcPts val="0"/>
              </a:spcAft>
              <a:buSzPts val="1200"/>
              <a:buNone/>
              <a:defRPr/>
            </a:lvl4pPr>
            <a:lvl5pPr lvl="4" algn="l">
              <a:lnSpc>
                <a:spcPct val="100000"/>
              </a:lnSpc>
              <a:spcBef>
                <a:spcPts val="0"/>
              </a:spcBef>
              <a:spcAft>
                <a:spcPts val="0"/>
              </a:spcAft>
              <a:buSzPts val="1200"/>
              <a:buNone/>
              <a:defRPr/>
            </a:lvl5pPr>
            <a:lvl6pPr lvl="5" algn="l">
              <a:lnSpc>
                <a:spcPct val="100000"/>
              </a:lnSpc>
              <a:spcBef>
                <a:spcPts val="0"/>
              </a:spcBef>
              <a:spcAft>
                <a:spcPts val="0"/>
              </a:spcAft>
              <a:buSzPts val="1200"/>
              <a:buNone/>
              <a:defRPr/>
            </a:lvl6pPr>
            <a:lvl7pPr lvl="6" algn="l">
              <a:lnSpc>
                <a:spcPct val="100000"/>
              </a:lnSpc>
              <a:spcBef>
                <a:spcPts val="0"/>
              </a:spcBef>
              <a:spcAft>
                <a:spcPts val="0"/>
              </a:spcAft>
              <a:buSzPts val="1200"/>
              <a:buNone/>
              <a:defRPr/>
            </a:lvl7pPr>
            <a:lvl8pPr lvl="7" algn="l">
              <a:lnSpc>
                <a:spcPct val="100000"/>
              </a:lnSpc>
              <a:spcBef>
                <a:spcPts val="0"/>
              </a:spcBef>
              <a:spcAft>
                <a:spcPts val="0"/>
              </a:spcAft>
              <a:buSzPts val="1200"/>
              <a:buNone/>
              <a:defRPr/>
            </a:lvl8pPr>
            <a:lvl9pPr lvl="8" algn="l">
              <a:lnSpc>
                <a:spcPct val="100000"/>
              </a:lnSpc>
              <a:spcBef>
                <a:spcPts val="0"/>
              </a:spcBef>
              <a:spcAft>
                <a:spcPts val="0"/>
              </a:spcAft>
              <a:buSzPts val="12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p:cSld name="Title + Design">
    <p:spTree>
      <p:nvGrpSpPr>
        <p:cNvPr id="80" name="Shape 80"/>
        <p:cNvGrpSpPr/>
        <p:nvPr/>
      </p:nvGrpSpPr>
      <p:grpSpPr>
        <a:xfrm>
          <a:off x="0" y="0"/>
          <a:ext cx="0" cy="0"/>
          <a:chOff x="0" y="0"/>
          <a:chExt cx="0" cy="0"/>
        </a:xfrm>
      </p:grpSpPr>
      <p:sp>
        <p:nvSpPr>
          <p:cNvPr id="81" name="Google Shape;81;p17"/>
          <p:cNvSpPr txBox="1"/>
          <p:nvPr>
            <p:ph type="ctrTitle"/>
          </p:nvPr>
        </p:nvSpPr>
        <p:spPr>
          <a:xfrm>
            <a:off x="1964851" y="352850"/>
            <a:ext cx="5214300" cy="946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400"/>
              <a:buNone/>
              <a:defRPr sz="2400"/>
            </a:lvl1pPr>
            <a:lvl2pPr lvl="1" algn="r">
              <a:lnSpc>
                <a:spcPct val="100000"/>
              </a:lnSpc>
              <a:spcBef>
                <a:spcPts val="0"/>
              </a:spcBef>
              <a:spcAft>
                <a:spcPts val="0"/>
              </a:spcAft>
              <a:buSzPts val="2400"/>
              <a:buNone/>
              <a:defRPr sz="2400"/>
            </a:lvl2pPr>
            <a:lvl3pPr lvl="2" algn="r">
              <a:lnSpc>
                <a:spcPct val="100000"/>
              </a:lnSpc>
              <a:spcBef>
                <a:spcPts val="0"/>
              </a:spcBef>
              <a:spcAft>
                <a:spcPts val="0"/>
              </a:spcAft>
              <a:buSzPts val="2400"/>
              <a:buNone/>
              <a:defRPr sz="2400"/>
            </a:lvl3pPr>
            <a:lvl4pPr lvl="3" algn="r">
              <a:lnSpc>
                <a:spcPct val="100000"/>
              </a:lnSpc>
              <a:spcBef>
                <a:spcPts val="0"/>
              </a:spcBef>
              <a:spcAft>
                <a:spcPts val="0"/>
              </a:spcAft>
              <a:buSzPts val="2400"/>
              <a:buNone/>
              <a:defRPr sz="2400"/>
            </a:lvl4pPr>
            <a:lvl5pPr lvl="4" algn="r">
              <a:lnSpc>
                <a:spcPct val="100000"/>
              </a:lnSpc>
              <a:spcBef>
                <a:spcPts val="0"/>
              </a:spcBef>
              <a:spcAft>
                <a:spcPts val="0"/>
              </a:spcAft>
              <a:buSzPts val="2400"/>
              <a:buNone/>
              <a:defRPr sz="2400"/>
            </a:lvl5pPr>
            <a:lvl6pPr lvl="5" algn="r">
              <a:lnSpc>
                <a:spcPct val="100000"/>
              </a:lnSpc>
              <a:spcBef>
                <a:spcPts val="0"/>
              </a:spcBef>
              <a:spcAft>
                <a:spcPts val="0"/>
              </a:spcAft>
              <a:buSzPts val="2400"/>
              <a:buNone/>
              <a:defRPr sz="2400"/>
            </a:lvl6pPr>
            <a:lvl7pPr lvl="6" algn="r">
              <a:lnSpc>
                <a:spcPct val="100000"/>
              </a:lnSpc>
              <a:spcBef>
                <a:spcPts val="0"/>
              </a:spcBef>
              <a:spcAft>
                <a:spcPts val="0"/>
              </a:spcAft>
              <a:buSzPts val="2400"/>
              <a:buNone/>
              <a:defRPr sz="2400"/>
            </a:lvl7pPr>
            <a:lvl8pPr lvl="7" algn="r">
              <a:lnSpc>
                <a:spcPct val="100000"/>
              </a:lnSpc>
              <a:spcBef>
                <a:spcPts val="0"/>
              </a:spcBef>
              <a:spcAft>
                <a:spcPts val="0"/>
              </a:spcAft>
              <a:buSzPts val="2400"/>
              <a:buNone/>
              <a:defRPr sz="2400"/>
            </a:lvl8pPr>
            <a:lvl9pPr lvl="8" algn="r">
              <a:lnSpc>
                <a:spcPct val="100000"/>
              </a:lnSpc>
              <a:spcBef>
                <a:spcPts val="0"/>
              </a:spcBef>
              <a:spcAft>
                <a:spcPts val="0"/>
              </a:spcAft>
              <a:buSzPts val="2400"/>
              <a:buNone/>
              <a:defRPr sz="24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2">
    <p:spTree>
      <p:nvGrpSpPr>
        <p:cNvPr id="82" name="Shape 82"/>
        <p:cNvGrpSpPr/>
        <p:nvPr/>
      </p:nvGrpSpPr>
      <p:grpSpPr>
        <a:xfrm>
          <a:off x="0" y="0"/>
          <a:ext cx="0" cy="0"/>
          <a:chOff x="0" y="0"/>
          <a:chExt cx="0" cy="0"/>
        </a:xfrm>
      </p:grpSpPr>
      <p:sp>
        <p:nvSpPr>
          <p:cNvPr id="83" name="Google Shape;83;p18"/>
          <p:cNvSpPr txBox="1"/>
          <p:nvPr>
            <p:ph type="ctrTitle"/>
          </p:nvPr>
        </p:nvSpPr>
        <p:spPr>
          <a:xfrm flipH="1">
            <a:off x="1974150" y="1161000"/>
            <a:ext cx="5195700" cy="1365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rgbClr val="000000"/>
              </a:buClr>
              <a:buSzPts val="4800"/>
              <a:buNone/>
              <a:defRPr sz="4800"/>
            </a:lvl1pPr>
            <a:lvl2pPr lvl="1" algn="ctr">
              <a:lnSpc>
                <a:spcPct val="100000"/>
              </a:lnSpc>
              <a:spcBef>
                <a:spcPts val="0"/>
              </a:spcBef>
              <a:spcAft>
                <a:spcPts val="0"/>
              </a:spcAft>
              <a:buClr>
                <a:srgbClr val="FFFFFF"/>
              </a:buClr>
              <a:buSzPts val="4800"/>
              <a:buNone/>
              <a:defRPr sz="4800">
                <a:solidFill>
                  <a:srgbClr val="FFFFFF"/>
                </a:solidFill>
              </a:defRPr>
            </a:lvl2pPr>
            <a:lvl3pPr lvl="2" algn="ctr">
              <a:lnSpc>
                <a:spcPct val="100000"/>
              </a:lnSpc>
              <a:spcBef>
                <a:spcPts val="0"/>
              </a:spcBef>
              <a:spcAft>
                <a:spcPts val="0"/>
              </a:spcAft>
              <a:buClr>
                <a:srgbClr val="FFFFFF"/>
              </a:buClr>
              <a:buSzPts val="4800"/>
              <a:buNone/>
              <a:defRPr sz="4800">
                <a:solidFill>
                  <a:srgbClr val="FFFFFF"/>
                </a:solidFill>
              </a:defRPr>
            </a:lvl3pPr>
            <a:lvl4pPr lvl="3" algn="ctr">
              <a:lnSpc>
                <a:spcPct val="100000"/>
              </a:lnSpc>
              <a:spcBef>
                <a:spcPts val="0"/>
              </a:spcBef>
              <a:spcAft>
                <a:spcPts val="0"/>
              </a:spcAft>
              <a:buClr>
                <a:srgbClr val="FFFFFF"/>
              </a:buClr>
              <a:buSzPts val="4800"/>
              <a:buNone/>
              <a:defRPr sz="4800">
                <a:solidFill>
                  <a:srgbClr val="FFFFFF"/>
                </a:solidFill>
              </a:defRPr>
            </a:lvl4pPr>
            <a:lvl5pPr lvl="4" algn="ctr">
              <a:lnSpc>
                <a:spcPct val="100000"/>
              </a:lnSpc>
              <a:spcBef>
                <a:spcPts val="0"/>
              </a:spcBef>
              <a:spcAft>
                <a:spcPts val="0"/>
              </a:spcAft>
              <a:buClr>
                <a:srgbClr val="FFFFFF"/>
              </a:buClr>
              <a:buSzPts val="4800"/>
              <a:buNone/>
              <a:defRPr sz="4800">
                <a:solidFill>
                  <a:srgbClr val="FFFFFF"/>
                </a:solidFill>
              </a:defRPr>
            </a:lvl5pPr>
            <a:lvl6pPr lvl="5" algn="ctr">
              <a:lnSpc>
                <a:spcPct val="100000"/>
              </a:lnSpc>
              <a:spcBef>
                <a:spcPts val="0"/>
              </a:spcBef>
              <a:spcAft>
                <a:spcPts val="0"/>
              </a:spcAft>
              <a:buClr>
                <a:srgbClr val="FFFFFF"/>
              </a:buClr>
              <a:buSzPts val="4800"/>
              <a:buNone/>
              <a:defRPr sz="4800">
                <a:solidFill>
                  <a:srgbClr val="FFFFFF"/>
                </a:solidFill>
              </a:defRPr>
            </a:lvl6pPr>
            <a:lvl7pPr lvl="6" algn="ctr">
              <a:lnSpc>
                <a:spcPct val="100000"/>
              </a:lnSpc>
              <a:spcBef>
                <a:spcPts val="0"/>
              </a:spcBef>
              <a:spcAft>
                <a:spcPts val="0"/>
              </a:spcAft>
              <a:buClr>
                <a:srgbClr val="FFFFFF"/>
              </a:buClr>
              <a:buSzPts val="4800"/>
              <a:buNone/>
              <a:defRPr sz="4800">
                <a:solidFill>
                  <a:srgbClr val="FFFFFF"/>
                </a:solidFill>
              </a:defRPr>
            </a:lvl7pPr>
            <a:lvl8pPr lvl="7" algn="ctr">
              <a:lnSpc>
                <a:spcPct val="100000"/>
              </a:lnSpc>
              <a:spcBef>
                <a:spcPts val="0"/>
              </a:spcBef>
              <a:spcAft>
                <a:spcPts val="0"/>
              </a:spcAft>
              <a:buClr>
                <a:srgbClr val="FFFFFF"/>
              </a:buClr>
              <a:buSzPts val="4800"/>
              <a:buNone/>
              <a:defRPr sz="4800">
                <a:solidFill>
                  <a:srgbClr val="FFFFFF"/>
                </a:solidFill>
              </a:defRPr>
            </a:lvl8pPr>
            <a:lvl9pPr lvl="8" algn="ctr">
              <a:lnSpc>
                <a:spcPct val="100000"/>
              </a:lnSpc>
              <a:spcBef>
                <a:spcPts val="0"/>
              </a:spcBef>
              <a:spcAft>
                <a:spcPts val="0"/>
              </a:spcAft>
              <a:buClr>
                <a:srgbClr val="FFFFFF"/>
              </a:buClr>
              <a:buSzPts val="4800"/>
              <a:buNone/>
              <a:defRPr sz="4800">
                <a:solidFill>
                  <a:srgbClr val="FFFFFF"/>
                </a:solidFill>
              </a:defRPr>
            </a:lvl9pPr>
          </a:lstStyle>
          <a:p/>
        </p:txBody>
      </p:sp>
      <p:sp>
        <p:nvSpPr>
          <p:cNvPr id="84" name="Google Shape;84;p18"/>
          <p:cNvSpPr txBox="1"/>
          <p:nvPr>
            <p:ph idx="1" type="subTitle"/>
          </p:nvPr>
        </p:nvSpPr>
        <p:spPr>
          <a:xfrm>
            <a:off x="2152500" y="2494850"/>
            <a:ext cx="4839000" cy="1003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2">
  <p:cSld name="Section 2">
    <p:spTree>
      <p:nvGrpSpPr>
        <p:cNvPr id="85" name="Shape 85"/>
        <p:cNvGrpSpPr/>
        <p:nvPr/>
      </p:nvGrpSpPr>
      <p:grpSpPr>
        <a:xfrm>
          <a:off x="0" y="0"/>
          <a:ext cx="0" cy="0"/>
          <a:chOff x="0" y="0"/>
          <a:chExt cx="0" cy="0"/>
        </a:xfrm>
      </p:grpSpPr>
      <p:sp>
        <p:nvSpPr>
          <p:cNvPr id="86" name="Google Shape;86;p19"/>
          <p:cNvSpPr txBox="1"/>
          <p:nvPr>
            <p:ph type="ctrTitle"/>
          </p:nvPr>
        </p:nvSpPr>
        <p:spPr>
          <a:xfrm flipH="1">
            <a:off x="2747779" y="2635675"/>
            <a:ext cx="5195700" cy="19212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Clr>
                <a:srgbClr val="000000"/>
              </a:buClr>
              <a:buSzPts val="3600"/>
              <a:buNone/>
              <a:defRPr sz="3600"/>
            </a:lvl1pPr>
            <a:lvl2pPr lvl="1" algn="r">
              <a:lnSpc>
                <a:spcPct val="100000"/>
              </a:lnSpc>
              <a:spcBef>
                <a:spcPts val="0"/>
              </a:spcBef>
              <a:spcAft>
                <a:spcPts val="0"/>
              </a:spcAft>
              <a:buClr>
                <a:srgbClr val="FFFFFF"/>
              </a:buClr>
              <a:buSzPts val="6500"/>
              <a:buNone/>
              <a:defRPr sz="6500">
                <a:solidFill>
                  <a:srgbClr val="FFFFFF"/>
                </a:solidFill>
              </a:defRPr>
            </a:lvl2pPr>
            <a:lvl3pPr lvl="2" algn="r">
              <a:lnSpc>
                <a:spcPct val="100000"/>
              </a:lnSpc>
              <a:spcBef>
                <a:spcPts val="0"/>
              </a:spcBef>
              <a:spcAft>
                <a:spcPts val="0"/>
              </a:spcAft>
              <a:buClr>
                <a:srgbClr val="FFFFFF"/>
              </a:buClr>
              <a:buSzPts val="6500"/>
              <a:buNone/>
              <a:defRPr sz="6500">
                <a:solidFill>
                  <a:srgbClr val="FFFFFF"/>
                </a:solidFill>
              </a:defRPr>
            </a:lvl3pPr>
            <a:lvl4pPr lvl="3" algn="r">
              <a:lnSpc>
                <a:spcPct val="100000"/>
              </a:lnSpc>
              <a:spcBef>
                <a:spcPts val="0"/>
              </a:spcBef>
              <a:spcAft>
                <a:spcPts val="0"/>
              </a:spcAft>
              <a:buClr>
                <a:srgbClr val="FFFFFF"/>
              </a:buClr>
              <a:buSzPts val="6500"/>
              <a:buNone/>
              <a:defRPr sz="6500">
                <a:solidFill>
                  <a:srgbClr val="FFFFFF"/>
                </a:solidFill>
              </a:defRPr>
            </a:lvl4pPr>
            <a:lvl5pPr lvl="4" algn="r">
              <a:lnSpc>
                <a:spcPct val="100000"/>
              </a:lnSpc>
              <a:spcBef>
                <a:spcPts val="0"/>
              </a:spcBef>
              <a:spcAft>
                <a:spcPts val="0"/>
              </a:spcAft>
              <a:buClr>
                <a:srgbClr val="FFFFFF"/>
              </a:buClr>
              <a:buSzPts val="6500"/>
              <a:buNone/>
              <a:defRPr sz="6500">
                <a:solidFill>
                  <a:srgbClr val="FFFFFF"/>
                </a:solidFill>
              </a:defRPr>
            </a:lvl5pPr>
            <a:lvl6pPr lvl="5" algn="r">
              <a:lnSpc>
                <a:spcPct val="100000"/>
              </a:lnSpc>
              <a:spcBef>
                <a:spcPts val="0"/>
              </a:spcBef>
              <a:spcAft>
                <a:spcPts val="0"/>
              </a:spcAft>
              <a:buClr>
                <a:srgbClr val="FFFFFF"/>
              </a:buClr>
              <a:buSzPts val="6500"/>
              <a:buNone/>
              <a:defRPr sz="6500">
                <a:solidFill>
                  <a:srgbClr val="FFFFFF"/>
                </a:solidFill>
              </a:defRPr>
            </a:lvl6pPr>
            <a:lvl7pPr lvl="6" algn="r">
              <a:lnSpc>
                <a:spcPct val="100000"/>
              </a:lnSpc>
              <a:spcBef>
                <a:spcPts val="0"/>
              </a:spcBef>
              <a:spcAft>
                <a:spcPts val="0"/>
              </a:spcAft>
              <a:buClr>
                <a:srgbClr val="FFFFFF"/>
              </a:buClr>
              <a:buSzPts val="6500"/>
              <a:buNone/>
              <a:defRPr sz="6500">
                <a:solidFill>
                  <a:srgbClr val="FFFFFF"/>
                </a:solidFill>
              </a:defRPr>
            </a:lvl7pPr>
            <a:lvl8pPr lvl="7" algn="r">
              <a:lnSpc>
                <a:spcPct val="100000"/>
              </a:lnSpc>
              <a:spcBef>
                <a:spcPts val="0"/>
              </a:spcBef>
              <a:spcAft>
                <a:spcPts val="0"/>
              </a:spcAft>
              <a:buClr>
                <a:srgbClr val="FFFFFF"/>
              </a:buClr>
              <a:buSzPts val="6500"/>
              <a:buNone/>
              <a:defRPr sz="6500">
                <a:solidFill>
                  <a:srgbClr val="FFFFFF"/>
                </a:solidFill>
              </a:defRPr>
            </a:lvl8pPr>
            <a:lvl9pPr lvl="8" algn="r">
              <a:lnSpc>
                <a:spcPct val="100000"/>
              </a:lnSpc>
              <a:spcBef>
                <a:spcPts val="0"/>
              </a:spcBef>
              <a:spcAft>
                <a:spcPts val="0"/>
              </a:spcAft>
              <a:buClr>
                <a:srgbClr val="FFFFFF"/>
              </a:buClr>
              <a:buSzPts val="6500"/>
              <a:buNone/>
              <a:defRPr sz="6500">
                <a:solidFill>
                  <a:srgbClr val="FFFFFF"/>
                </a:solidFill>
              </a:defRPr>
            </a:lvl9pPr>
          </a:lstStyle>
          <a:p/>
        </p:txBody>
      </p:sp>
      <p:sp>
        <p:nvSpPr>
          <p:cNvPr id="87" name="Google Shape;87;p19"/>
          <p:cNvSpPr txBox="1"/>
          <p:nvPr>
            <p:ph idx="2" type="title"/>
          </p:nvPr>
        </p:nvSpPr>
        <p:spPr>
          <a:xfrm flipH="1">
            <a:off x="4964179" y="2323850"/>
            <a:ext cx="2979300" cy="7545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Clr>
                <a:srgbClr val="000000"/>
              </a:buClr>
              <a:buSzPts val="9600"/>
              <a:buNone/>
              <a:defRPr sz="9600"/>
            </a:lvl1pPr>
            <a:lvl2pPr lvl="1" algn="r">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algn="r">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algn="r">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algn="r">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algn="r">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algn="r">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algn="r">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algn="r">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p:txBody>
      </p:sp>
      <p:sp>
        <p:nvSpPr>
          <p:cNvPr id="88" name="Google Shape;88;p19"/>
          <p:cNvSpPr txBox="1"/>
          <p:nvPr>
            <p:ph idx="1" type="subTitle"/>
          </p:nvPr>
        </p:nvSpPr>
        <p:spPr>
          <a:xfrm>
            <a:off x="3718579" y="4030481"/>
            <a:ext cx="4224900" cy="5367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200"/>
              <a:buNone/>
              <a:defRPr sz="1100"/>
            </a:lvl1pPr>
            <a:lvl2pPr lvl="1" algn="l">
              <a:lnSpc>
                <a:spcPct val="100000"/>
              </a:lnSpc>
              <a:spcBef>
                <a:spcPts val="0"/>
              </a:spcBef>
              <a:spcAft>
                <a:spcPts val="0"/>
              </a:spcAft>
              <a:buSzPts val="1200"/>
              <a:buNone/>
              <a:defRPr/>
            </a:lvl2pPr>
            <a:lvl3pPr lvl="2" algn="l">
              <a:lnSpc>
                <a:spcPct val="100000"/>
              </a:lnSpc>
              <a:spcBef>
                <a:spcPts val="0"/>
              </a:spcBef>
              <a:spcAft>
                <a:spcPts val="0"/>
              </a:spcAft>
              <a:buSzPts val="1200"/>
              <a:buNone/>
              <a:defRPr/>
            </a:lvl3pPr>
            <a:lvl4pPr lvl="3" algn="l">
              <a:lnSpc>
                <a:spcPct val="100000"/>
              </a:lnSpc>
              <a:spcBef>
                <a:spcPts val="0"/>
              </a:spcBef>
              <a:spcAft>
                <a:spcPts val="0"/>
              </a:spcAft>
              <a:buSzPts val="1200"/>
              <a:buNone/>
              <a:defRPr/>
            </a:lvl4pPr>
            <a:lvl5pPr lvl="4" algn="l">
              <a:lnSpc>
                <a:spcPct val="100000"/>
              </a:lnSpc>
              <a:spcBef>
                <a:spcPts val="0"/>
              </a:spcBef>
              <a:spcAft>
                <a:spcPts val="0"/>
              </a:spcAft>
              <a:buSzPts val="1200"/>
              <a:buNone/>
              <a:defRPr/>
            </a:lvl5pPr>
            <a:lvl6pPr lvl="5" algn="l">
              <a:lnSpc>
                <a:spcPct val="100000"/>
              </a:lnSpc>
              <a:spcBef>
                <a:spcPts val="0"/>
              </a:spcBef>
              <a:spcAft>
                <a:spcPts val="0"/>
              </a:spcAft>
              <a:buSzPts val="1200"/>
              <a:buNone/>
              <a:defRPr/>
            </a:lvl6pPr>
            <a:lvl7pPr lvl="6" algn="l">
              <a:lnSpc>
                <a:spcPct val="100000"/>
              </a:lnSpc>
              <a:spcBef>
                <a:spcPts val="0"/>
              </a:spcBef>
              <a:spcAft>
                <a:spcPts val="0"/>
              </a:spcAft>
              <a:buSzPts val="1200"/>
              <a:buNone/>
              <a:defRPr/>
            </a:lvl7pPr>
            <a:lvl8pPr lvl="7" algn="l">
              <a:lnSpc>
                <a:spcPct val="100000"/>
              </a:lnSpc>
              <a:spcBef>
                <a:spcPts val="0"/>
              </a:spcBef>
              <a:spcAft>
                <a:spcPts val="0"/>
              </a:spcAft>
              <a:buSzPts val="1200"/>
              <a:buNone/>
              <a:defRPr/>
            </a:lvl8pPr>
            <a:lvl9pPr lvl="8" algn="l">
              <a:lnSpc>
                <a:spcPct val="100000"/>
              </a:lnSpc>
              <a:spcBef>
                <a:spcPts val="0"/>
              </a:spcBef>
              <a:spcAft>
                <a:spcPts val="0"/>
              </a:spcAft>
              <a:buSzPts val="12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3">
  <p:cSld name="Section 3">
    <p:spTree>
      <p:nvGrpSpPr>
        <p:cNvPr id="89" name="Shape 89"/>
        <p:cNvGrpSpPr/>
        <p:nvPr/>
      </p:nvGrpSpPr>
      <p:grpSpPr>
        <a:xfrm>
          <a:off x="0" y="0"/>
          <a:ext cx="0" cy="0"/>
          <a:chOff x="0" y="0"/>
          <a:chExt cx="0" cy="0"/>
        </a:xfrm>
      </p:grpSpPr>
      <p:sp>
        <p:nvSpPr>
          <p:cNvPr id="90" name="Google Shape;90;p20"/>
          <p:cNvSpPr txBox="1"/>
          <p:nvPr>
            <p:ph type="ctrTitle"/>
          </p:nvPr>
        </p:nvSpPr>
        <p:spPr>
          <a:xfrm flipH="1">
            <a:off x="2754543" y="1347038"/>
            <a:ext cx="5195700" cy="19212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Clr>
                <a:srgbClr val="000000"/>
              </a:buClr>
              <a:buSzPts val="3600"/>
              <a:buNone/>
              <a:defRPr sz="3600"/>
            </a:lvl1pPr>
            <a:lvl2pPr lvl="1" algn="r">
              <a:lnSpc>
                <a:spcPct val="100000"/>
              </a:lnSpc>
              <a:spcBef>
                <a:spcPts val="0"/>
              </a:spcBef>
              <a:spcAft>
                <a:spcPts val="0"/>
              </a:spcAft>
              <a:buClr>
                <a:srgbClr val="FFFFFF"/>
              </a:buClr>
              <a:buSzPts val="6500"/>
              <a:buNone/>
              <a:defRPr sz="6500">
                <a:solidFill>
                  <a:srgbClr val="FFFFFF"/>
                </a:solidFill>
              </a:defRPr>
            </a:lvl2pPr>
            <a:lvl3pPr lvl="2" algn="r">
              <a:lnSpc>
                <a:spcPct val="100000"/>
              </a:lnSpc>
              <a:spcBef>
                <a:spcPts val="0"/>
              </a:spcBef>
              <a:spcAft>
                <a:spcPts val="0"/>
              </a:spcAft>
              <a:buClr>
                <a:srgbClr val="FFFFFF"/>
              </a:buClr>
              <a:buSzPts val="6500"/>
              <a:buNone/>
              <a:defRPr sz="6500">
                <a:solidFill>
                  <a:srgbClr val="FFFFFF"/>
                </a:solidFill>
              </a:defRPr>
            </a:lvl3pPr>
            <a:lvl4pPr lvl="3" algn="r">
              <a:lnSpc>
                <a:spcPct val="100000"/>
              </a:lnSpc>
              <a:spcBef>
                <a:spcPts val="0"/>
              </a:spcBef>
              <a:spcAft>
                <a:spcPts val="0"/>
              </a:spcAft>
              <a:buClr>
                <a:srgbClr val="FFFFFF"/>
              </a:buClr>
              <a:buSzPts val="6500"/>
              <a:buNone/>
              <a:defRPr sz="6500">
                <a:solidFill>
                  <a:srgbClr val="FFFFFF"/>
                </a:solidFill>
              </a:defRPr>
            </a:lvl4pPr>
            <a:lvl5pPr lvl="4" algn="r">
              <a:lnSpc>
                <a:spcPct val="100000"/>
              </a:lnSpc>
              <a:spcBef>
                <a:spcPts val="0"/>
              </a:spcBef>
              <a:spcAft>
                <a:spcPts val="0"/>
              </a:spcAft>
              <a:buClr>
                <a:srgbClr val="FFFFFF"/>
              </a:buClr>
              <a:buSzPts val="6500"/>
              <a:buNone/>
              <a:defRPr sz="6500">
                <a:solidFill>
                  <a:srgbClr val="FFFFFF"/>
                </a:solidFill>
              </a:defRPr>
            </a:lvl5pPr>
            <a:lvl6pPr lvl="5" algn="r">
              <a:lnSpc>
                <a:spcPct val="100000"/>
              </a:lnSpc>
              <a:spcBef>
                <a:spcPts val="0"/>
              </a:spcBef>
              <a:spcAft>
                <a:spcPts val="0"/>
              </a:spcAft>
              <a:buClr>
                <a:srgbClr val="FFFFFF"/>
              </a:buClr>
              <a:buSzPts val="6500"/>
              <a:buNone/>
              <a:defRPr sz="6500">
                <a:solidFill>
                  <a:srgbClr val="FFFFFF"/>
                </a:solidFill>
              </a:defRPr>
            </a:lvl6pPr>
            <a:lvl7pPr lvl="6" algn="r">
              <a:lnSpc>
                <a:spcPct val="100000"/>
              </a:lnSpc>
              <a:spcBef>
                <a:spcPts val="0"/>
              </a:spcBef>
              <a:spcAft>
                <a:spcPts val="0"/>
              </a:spcAft>
              <a:buClr>
                <a:srgbClr val="FFFFFF"/>
              </a:buClr>
              <a:buSzPts val="6500"/>
              <a:buNone/>
              <a:defRPr sz="6500">
                <a:solidFill>
                  <a:srgbClr val="FFFFFF"/>
                </a:solidFill>
              </a:defRPr>
            </a:lvl7pPr>
            <a:lvl8pPr lvl="7" algn="r">
              <a:lnSpc>
                <a:spcPct val="100000"/>
              </a:lnSpc>
              <a:spcBef>
                <a:spcPts val="0"/>
              </a:spcBef>
              <a:spcAft>
                <a:spcPts val="0"/>
              </a:spcAft>
              <a:buClr>
                <a:srgbClr val="FFFFFF"/>
              </a:buClr>
              <a:buSzPts val="6500"/>
              <a:buNone/>
              <a:defRPr sz="6500">
                <a:solidFill>
                  <a:srgbClr val="FFFFFF"/>
                </a:solidFill>
              </a:defRPr>
            </a:lvl8pPr>
            <a:lvl9pPr lvl="8" algn="r">
              <a:lnSpc>
                <a:spcPct val="100000"/>
              </a:lnSpc>
              <a:spcBef>
                <a:spcPts val="0"/>
              </a:spcBef>
              <a:spcAft>
                <a:spcPts val="0"/>
              </a:spcAft>
              <a:buClr>
                <a:srgbClr val="FFFFFF"/>
              </a:buClr>
              <a:buSzPts val="6500"/>
              <a:buNone/>
              <a:defRPr sz="6500">
                <a:solidFill>
                  <a:srgbClr val="FFFFFF"/>
                </a:solidFill>
              </a:defRPr>
            </a:lvl9pPr>
          </a:lstStyle>
          <a:p/>
        </p:txBody>
      </p:sp>
      <p:sp>
        <p:nvSpPr>
          <p:cNvPr id="91" name="Google Shape;91;p20"/>
          <p:cNvSpPr txBox="1"/>
          <p:nvPr>
            <p:ph idx="2" type="title"/>
          </p:nvPr>
        </p:nvSpPr>
        <p:spPr>
          <a:xfrm flipH="1">
            <a:off x="4970943" y="1035213"/>
            <a:ext cx="2979300" cy="7545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Clr>
                <a:srgbClr val="000000"/>
              </a:buClr>
              <a:buSzPts val="9600"/>
              <a:buNone/>
              <a:defRPr sz="9600"/>
            </a:lvl1pPr>
            <a:lvl2pPr lvl="1" algn="r">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algn="r">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algn="r">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algn="r">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algn="r">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algn="r">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algn="r">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algn="r">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p:txBody>
      </p:sp>
      <p:sp>
        <p:nvSpPr>
          <p:cNvPr id="92" name="Google Shape;92;p20"/>
          <p:cNvSpPr txBox="1"/>
          <p:nvPr>
            <p:ph idx="1" type="subTitle"/>
          </p:nvPr>
        </p:nvSpPr>
        <p:spPr>
          <a:xfrm>
            <a:off x="3725343" y="2742989"/>
            <a:ext cx="4224900" cy="5367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200"/>
              <a:buNone/>
              <a:defRPr sz="1100"/>
            </a:lvl1pPr>
            <a:lvl2pPr lvl="1" algn="r">
              <a:lnSpc>
                <a:spcPct val="100000"/>
              </a:lnSpc>
              <a:spcBef>
                <a:spcPts val="0"/>
              </a:spcBef>
              <a:spcAft>
                <a:spcPts val="0"/>
              </a:spcAft>
              <a:buSzPts val="1200"/>
              <a:buNone/>
              <a:defRPr/>
            </a:lvl2pPr>
            <a:lvl3pPr lvl="2" algn="r">
              <a:lnSpc>
                <a:spcPct val="100000"/>
              </a:lnSpc>
              <a:spcBef>
                <a:spcPts val="0"/>
              </a:spcBef>
              <a:spcAft>
                <a:spcPts val="0"/>
              </a:spcAft>
              <a:buSzPts val="1200"/>
              <a:buNone/>
              <a:defRPr/>
            </a:lvl3pPr>
            <a:lvl4pPr lvl="3" algn="r">
              <a:lnSpc>
                <a:spcPct val="100000"/>
              </a:lnSpc>
              <a:spcBef>
                <a:spcPts val="0"/>
              </a:spcBef>
              <a:spcAft>
                <a:spcPts val="0"/>
              </a:spcAft>
              <a:buSzPts val="1200"/>
              <a:buNone/>
              <a:defRPr/>
            </a:lvl4pPr>
            <a:lvl5pPr lvl="4" algn="r">
              <a:lnSpc>
                <a:spcPct val="100000"/>
              </a:lnSpc>
              <a:spcBef>
                <a:spcPts val="0"/>
              </a:spcBef>
              <a:spcAft>
                <a:spcPts val="0"/>
              </a:spcAft>
              <a:buSzPts val="1200"/>
              <a:buNone/>
              <a:defRPr/>
            </a:lvl5pPr>
            <a:lvl6pPr lvl="5" algn="r">
              <a:lnSpc>
                <a:spcPct val="100000"/>
              </a:lnSpc>
              <a:spcBef>
                <a:spcPts val="0"/>
              </a:spcBef>
              <a:spcAft>
                <a:spcPts val="0"/>
              </a:spcAft>
              <a:buSzPts val="1200"/>
              <a:buNone/>
              <a:defRPr/>
            </a:lvl6pPr>
            <a:lvl7pPr lvl="6" algn="r">
              <a:lnSpc>
                <a:spcPct val="100000"/>
              </a:lnSpc>
              <a:spcBef>
                <a:spcPts val="0"/>
              </a:spcBef>
              <a:spcAft>
                <a:spcPts val="0"/>
              </a:spcAft>
              <a:buSzPts val="1200"/>
              <a:buNone/>
              <a:defRPr/>
            </a:lvl7pPr>
            <a:lvl8pPr lvl="7" algn="r">
              <a:lnSpc>
                <a:spcPct val="100000"/>
              </a:lnSpc>
              <a:spcBef>
                <a:spcPts val="0"/>
              </a:spcBef>
              <a:spcAft>
                <a:spcPts val="0"/>
              </a:spcAft>
              <a:buSzPts val="1200"/>
              <a:buNone/>
              <a:defRPr/>
            </a:lvl8pPr>
            <a:lvl9pPr lvl="8" algn="r">
              <a:lnSpc>
                <a:spcPct val="100000"/>
              </a:lnSpc>
              <a:spcBef>
                <a:spcPts val="0"/>
              </a:spcBef>
              <a:spcAft>
                <a:spcPts val="0"/>
              </a:spcAft>
              <a:buSzPts val="12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4">
  <p:cSld name="Section 4">
    <p:spTree>
      <p:nvGrpSpPr>
        <p:cNvPr id="93" name="Shape 93"/>
        <p:cNvGrpSpPr/>
        <p:nvPr/>
      </p:nvGrpSpPr>
      <p:grpSpPr>
        <a:xfrm>
          <a:off x="0" y="0"/>
          <a:ext cx="0" cy="0"/>
          <a:chOff x="0" y="0"/>
          <a:chExt cx="0" cy="0"/>
        </a:xfrm>
      </p:grpSpPr>
      <p:sp>
        <p:nvSpPr>
          <p:cNvPr id="94" name="Google Shape;94;p21"/>
          <p:cNvSpPr txBox="1"/>
          <p:nvPr>
            <p:ph type="ctrTitle"/>
          </p:nvPr>
        </p:nvSpPr>
        <p:spPr>
          <a:xfrm flipH="1">
            <a:off x="1180003" y="1347038"/>
            <a:ext cx="5195700" cy="1921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rgbClr val="000000"/>
              </a:buClr>
              <a:buSzPts val="3600"/>
              <a:buNone/>
              <a:defRPr sz="3600"/>
            </a:lvl1pPr>
            <a:lvl2pPr lvl="1" algn="l">
              <a:lnSpc>
                <a:spcPct val="100000"/>
              </a:lnSpc>
              <a:spcBef>
                <a:spcPts val="0"/>
              </a:spcBef>
              <a:spcAft>
                <a:spcPts val="0"/>
              </a:spcAft>
              <a:buClr>
                <a:srgbClr val="FFFFFF"/>
              </a:buClr>
              <a:buSzPts val="6500"/>
              <a:buNone/>
              <a:defRPr sz="6500">
                <a:solidFill>
                  <a:srgbClr val="FFFFFF"/>
                </a:solidFill>
              </a:defRPr>
            </a:lvl2pPr>
            <a:lvl3pPr lvl="2" algn="l">
              <a:lnSpc>
                <a:spcPct val="100000"/>
              </a:lnSpc>
              <a:spcBef>
                <a:spcPts val="0"/>
              </a:spcBef>
              <a:spcAft>
                <a:spcPts val="0"/>
              </a:spcAft>
              <a:buClr>
                <a:srgbClr val="FFFFFF"/>
              </a:buClr>
              <a:buSzPts val="6500"/>
              <a:buNone/>
              <a:defRPr sz="6500">
                <a:solidFill>
                  <a:srgbClr val="FFFFFF"/>
                </a:solidFill>
              </a:defRPr>
            </a:lvl3pPr>
            <a:lvl4pPr lvl="3" algn="l">
              <a:lnSpc>
                <a:spcPct val="100000"/>
              </a:lnSpc>
              <a:spcBef>
                <a:spcPts val="0"/>
              </a:spcBef>
              <a:spcAft>
                <a:spcPts val="0"/>
              </a:spcAft>
              <a:buClr>
                <a:srgbClr val="FFFFFF"/>
              </a:buClr>
              <a:buSzPts val="6500"/>
              <a:buNone/>
              <a:defRPr sz="6500">
                <a:solidFill>
                  <a:srgbClr val="FFFFFF"/>
                </a:solidFill>
              </a:defRPr>
            </a:lvl4pPr>
            <a:lvl5pPr lvl="4" algn="l">
              <a:lnSpc>
                <a:spcPct val="100000"/>
              </a:lnSpc>
              <a:spcBef>
                <a:spcPts val="0"/>
              </a:spcBef>
              <a:spcAft>
                <a:spcPts val="0"/>
              </a:spcAft>
              <a:buClr>
                <a:srgbClr val="FFFFFF"/>
              </a:buClr>
              <a:buSzPts val="6500"/>
              <a:buNone/>
              <a:defRPr sz="6500">
                <a:solidFill>
                  <a:srgbClr val="FFFFFF"/>
                </a:solidFill>
              </a:defRPr>
            </a:lvl5pPr>
            <a:lvl6pPr lvl="5" algn="l">
              <a:lnSpc>
                <a:spcPct val="100000"/>
              </a:lnSpc>
              <a:spcBef>
                <a:spcPts val="0"/>
              </a:spcBef>
              <a:spcAft>
                <a:spcPts val="0"/>
              </a:spcAft>
              <a:buClr>
                <a:srgbClr val="FFFFFF"/>
              </a:buClr>
              <a:buSzPts val="6500"/>
              <a:buNone/>
              <a:defRPr sz="6500">
                <a:solidFill>
                  <a:srgbClr val="FFFFFF"/>
                </a:solidFill>
              </a:defRPr>
            </a:lvl6pPr>
            <a:lvl7pPr lvl="6" algn="l">
              <a:lnSpc>
                <a:spcPct val="100000"/>
              </a:lnSpc>
              <a:spcBef>
                <a:spcPts val="0"/>
              </a:spcBef>
              <a:spcAft>
                <a:spcPts val="0"/>
              </a:spcAft>
              <a:buClr>
                <a:srgbClr val="FFFFFF"/>
              </a:buClr>
              <a:buSzPts val="6500"/>
              <a:buNone/>
              <a:defRPr sz="6500">
                <a:solidFill>
                  <a:srgbClr val="FFFFFF"/>
                </a:solidFill>
              </a:defRPr>
            </a:lvl7pPr>
            <a:lvl8pPr lvl="7" algn="l">
              <a:lnSpc>
                <a:spcPct val="100000"/>
              </a:lnSpc>
              <a:spcBef>
                <a:spcPts val="0"/>
              </a:spcBef>
              <a:spcAft>
                <a:spcPts val="0"/>
              </a:spcAft>
              <a:buClr>
                <a:srgbClr val="FFFFFF"/>
              </a:buClr>
              <a:buSzPts val="6500"/>
              <a:buNone/>
              <a:defRPr sz="6500">
                <a:solidFill>
                  <a:srgbClr val="FFFFFF"/>
                </a:solidFill>
              </a:defRPr>
            </a:lvl8pPr>
            <a:lvl9pPr lvl="8" algn="l">
              <a:lnSpc>
                <a:spcPct val="100000"/>
              </a:lnSpc>
              <a:spcBef>
                <a:spcPts val="0"/>
              </a:spcBef>
              <a:spcAft>
                <a:spcPts val="0"/>
              </a:spcAft>
              <a:buClr>
                <a:srgbClr val="FFFFFF"/>
              </a:buClr>
              <a:buSzPts val="6500"/>
              <a:buNone/>
              <a:defRPr sz="6500">
                <a:solidFill>
                  <a:srgbClr val="FFFFFF"/>
                </a:solidFill>
              </a:defRPr>
            </a:lvl9pPr>
          </a:lstStyle>
          <a:p/>
        </p:txBody>
      </p:sp>
      <p:sp>
        <p:nvSpPr>
          <p:cNvPr id="95" name="Google Shape;95;p21"/>
          <p:cNvSpPr txBox="1"/>
          <p:nvPr>
            <p:ph idx="2" type="title"/>
          </p:nvPr>
        </p:nvSpPr>
        <p:spPr>
          <a:xfrm flipH="1">
            <a:off x="1180003" y="1035213"/>
            <a:ext cx="2979300" cy="7545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rgbClr val="000000"/>
              </a:buClr>
              <a:buSzPts val="9600"/>
              <a:buNone/>
              <a:defRPr sz="9600"/>
            </a:lvl1pPr>
            <a:lvl2pPr lvl="1" algn="l">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algn="l">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algn="l">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algn="l">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algn="l">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algn="l">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algn="l">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algn="l">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p:txBody>
      </p:sp>
      <p:sp>
        <p:nvSpPr>
          <p:cNvPr id="96" name="Google Shape;96;p21"/>
          <p:cNvSpPr txBox="1"/>
          <p:nvPr>
            <p:ph idx="1" type="subTitle"/>
          </p:nvPr>
        </p:nvSpPr>
        <p:spPr>
          <a:xfrm>
            <a:off x="1180003" y="2742989"/>
            <a:ext cx="4224900" cy="5367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200"/>
              <a:buNone/>
              <a:defRPr sz="1100"/>
            </a:lvl1pPr>
            <a:lvl2pPr lvl="1" algn="r">
              <a:lnSpc>
                <a:spcPct val="100000"/>
              </a:lnSpc>
              <a:spcBef>
                <a:spcPts val="0"/>
              </a:spcBef>
              <a:spcAft>
                <a:spcPts val="0"/>
              </a:spcAft>
              <a:buSzPts val="1200"/>
              <a:buNone/>
              <a:defRPr/>
            </a:lvl2pPr>
            <a:lvl3pPr lvl="2" algn="r">
              <a:lnSpc>
                <a:spcPct val="100000"/>
              </a:lnSpc>
              <a:spcBef>
                <a:spcPts val="0"/>
              </a:spcBef>
              <a:spcAft>
                <a:spcPts val="0"/>
              </a:spcAft>
              <a:buSzPts val="1200"/>
              <a:buNone/>
              <a:defRPr/>
            </a:lvl3pPr>
            <a:lvl4pPr lvl="3" algn="r">
              <a:lnSpc>
                <a:spcPct val="100000"/>
              </a:lnSpc>
              <a:spcBef>
                <a:spcPts val="0"/>
              </a:spcBef>
              <a:spcAft>
                <a:spcPts val="0"/>
              </a:spcAft>
              <a:buSzPts val="1200"/>
              <a:buNone/>
              <a:defRPr/>
            </a:lvl4pPr>
            <a:lvl5pPr lvl="4" algn="r">
              <a:lnSpc>
                <a:spcPct val="100000"/>
              </a:lnSpc>
              <a:spcBef>
                <a:spcPts val="0"/>
              </a:spcBef>
              <a:spcAft>
                <a:spcPts val="0"/>
              </a:spcAft>
              <a:buSzPts val="1200"/>
              <a:buNone/>
              <a:defRPr/>
            </a:lvl5pPr>
            <a:lvl6pPr lvl="5" algn="r">
              <a:lnSpc>
                <a:spcPct val="100000"/>
              </a:lnSpc>
              <a:spcBef>
                <a:spcPts val="0"/>
              </a:spcBef>
              <a:spcAft>
                <a:spcPts val="0"/>
              </a:spcAft>
              <a:buSzPts val="1200"/>
              <a:buNone/>
              <a:defRPr/>
            </a:lvl6pPr>
            <a:lvl7pPr lvl="6" algn="r">
              <a:lnSpc>
                <a:spcPct val="100000"/>
              </a:lnSpc>
              <a:spcBef>
                <a:spcPts val="0"/>
              </a:spcBef>
              <a:spcAft>
                <a:spcPts val="0"/>
              </a:spcAft>
              <a:buSzPts val="1200"/>
              <a:buNone/>
              <a:defRPr/>
            </a:lvl7pPr>
            <a:lvl8pPr lvl="7" algn="r">
              <a:lnSpc>
                <a:spcPct val="100000"/>
              </a:lnSpc>
              <a:spcBef>
                <a:spcPts val="0"/>
              </a:spcBef>
              <a:spcAft>
                <a:spcPts val="0"/>
              </a:spcAft>
              <a:buSzPts val="1200"/>
              <a:buNone/>
              <a:defRPr/>
            </a:lvl8pPr>
            <a:lvl9pPr lvl="8" algn="r">
              <a:lnSpc>
                <a:spcPct val="100000"/>
              </a:lnSpc>
              <a:spcBef>
                <a:spcPts val="0"/>
              </a:spcBef>
              <a:spcAft>
                <a:spcPts val="0"/>
              </a:spcAft>
              <a:buSzPts val="12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p:cSld name="CUSTOM_33">
    <p:spTree>
      <p:nvGrpSpPr>
        <p:cNvPr id="97" name="Shape 97"/>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11" Type="http://schemas.openxmlformats.org/officeDocument/2006/relationships/theme" Target="../theme/theme3.xml"/><Relationship Id="rId10" Type="http://schemas.openxmlformats.org/officeDocument/2006/relationships/slideLayout" Target="../slideLayouts/slideLayout20.xml"/><Relationship Id="rId9" Type="http://schemas.openxmlformats.org/officeDocument/2006/relationships/slideLayout" Target="../slideLayouts/slideLayout19.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blipFill>
          <a:blip r:embed="rId1">
            <a:alphaModFix amt="50000"/>
          </a:blip>
          <a:stretch>
            <a:fillRect/>
          </a:stretch>
        </a:blip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Exo 2"/>
              <a:buNone/>
              <a:defRPr b="1" i="0" sz="2800" u="none" cap="none" strike="noStrike">
                <a:solidFill>
                  <a:schemeClr val="dk1"/>
                </a:solidFill>
                <a:latin typeface="Exo 2"/>
                <a:ea typeface="Exo 2"/>
                <a:cs typeface="Exo 2"/>
                <a:sym typeface="Exo 2"/>
              </a:defRPr>
            </a:lvl1pPr>
            <a:lvl2pPr lvl="1" marR="0" rtl="0" algn="l">
              <a:lnSpc>
                <a:spcPct val="100000"/>
              </a:lnSpc>
              <a:spcBef>
                <a:spcPts val="0"/>
              </a:spcBef>
              <a:spcAft>
                <a:spcPts val="0"/>
              </a:spcAft>
              <a:buClr>
                <a:schemeClr val="dk1"/>
              </a:buClr>
              <a:buSzPts val="2800"/>
              <a:buFont typeface="Squada One"/>
              <a:buNone/>
              <a:defRPr b="0" i="0" sz="2800" u="none" cap="none" strike="noStrike">
                <a:solidFill>
                  <a:schemeClr val="dk1"/>
                </a:solidFill>
                <a:latin typeface="Squada One"/>
                <a:ea typeface="Squada One"/>
                <a:cs typeface="Squada One"/>
                <a:sym typeface="Squada One"/>
              </a:defRPr>
            </a:lvl2pPr>
            <a:lvl3pPr lvl="2" marR="0" rtl="0" algn="l">
              <a:lnSpc>
                <a:spcPct val="100000"/>
              </a:lnSpc>
              <a:spcBef>
                <a:spcPts val="0"/>
              </a:spcBef>
              <a:spcAft>
                <a:spcPts val="0"/>
              </a:spcAft>
              <a:buClr>
                <a:schemeClr val="dk1"/>
              </a:buClr>
              <a:buSzPts val="2800"/>
              <a:buFont typeface="Squada One"/>
              <a:buNone/>
              <a:defRPr b="0" i="0" sz="2800" u="none" cap="none" strike="noStrike">
                <a:solidFill>
                  <a:schemeClr val="dk1"/>
                </a:solidFill>
                <a:latin typeface="Squada One"/>
                <a:ea typeface="Squada One"/>
                <a:cs typeface="Squada One"/>
                <a:sym typeface="Squada One"/>
              </a:defRPr>
            </a:lvl3pPr>
            <a:lvl4pPr lvl="3" marR="0" rtl="0" algn="l">
              <a:lnSpc>
                <a:spcPct val="100000"/>
              </a:lnSpc>
              <a:spcBef>
                <a:spcPts val="0"/>
              </a:spcBef>
              <a:spcAft>
                <a:spcPts val="0"/>
              </a:spcAft>
              <a:buClr>
                <a:schemeClr val="dk1"/>
              </a:buClr>
              <a:buSzPts val="2800"/>
              <a:buFont typeface="Squada One"/>
              <a:buNone/>
              <a:defRPr b="0" i="0" sz="2800" u="none" cap="none" strike="noStrike">
                <a:solidFill>
                  <a:schemeClr val="dk1"/>
                </a:solidFill>
                <a:latin typeface="Squada One"/>
                <a:ea typeface="Squada One"/>
                <a:cs typeface="Squada One"/>
                <a:sym typeface="Squada One"/>
              </a:defRPr>
            </a:lvl4pPr>
            <a:lvl5pPr lvl="4" marR="0" rtl="0" algn="l">
              <a:lnSpc>
                <a:spcPct val="100000"/>
              </a:lnSpc>
              <a:spcBef>
                <a:spcPts val="0"/>
              </a:spcBef>
              <a:spcAft>
                <a:spcPts val="0"/>
              </a:spcAft>
              <a:buClr>
                <a:schemeClr val="dk1"/>
              </a:buClr>
              <a:buSzPts val="2800"/>
              <a:buFont typeface="Squada One"/>
              <a:buNone/>
              <a:defRPr b="0" i="0" sz="2800" u="none" cap="none" strike="noStrike">
                <a:solidFill>
                  <a:schemeClr val="dk1"/>
                </a:solidFill>
                <a:latin typeface="Squada One"/>
                <a:ea typeface="Squada One"/>
                <a:cs typeface="Squada One"/>
                <a:sym typeface="Squada One"/>
              </a:defRPr>
            </a:lvl5pPr>
            <a:lvl6pPr lvl="5" marR="0" rtl="0" algn="l">
              <a:lnSpc>
                <a:spcPct val="100000"/>
              </a:lnSpc>
              <a:spcBef>
                <a:spcPts val="0"/>
              </a:spcBef>
              <a:spcAft>
                <a:spcPts val="0"/>
              </a:spcAft>
              <a:buClr>
                <a:schemeClr val="dk1"/>
              </a:buClr>
              <a:buSzPts val="2800"/>
              <a:buFont typeface="Squada One"/>
              <a:buNone/>
              <a:defRPr b="0" i="0" sz="2800" u="none" cap="none" strike="noStrike">
                <a:solidFill>
                  <a:schemeClr val="dk1"/>
                </a:solidFill>
                <a:latin typeface="Squada One"/>
                <a:ea typeface="Squada One"/>
                <a:cs typeface="Squada One"/>
                <a:sym typeface="Squada One"/>
              </a:defRPr>
            </a:lvl6pPr>
            <a:lvl7pPr lvl="6" marR="0" rtl="0" algn="l">
              <a:lnSpc>
                <a:spcPct val="100000"/>
              </a:lnSpc>
              <a:spcBef>
                <a:spcPts val="0"/>
              </a:spcBef>
              <a:spcAft>
                <a:spcPts val="0"/>
              </a:spcAft>
              <a:buClr>
                <a:schemeClr val="dk1"/>
              </a:buClr>
              <a:buSzPts val="2800"/>
              <a:buFont typeface="Squada One"/>
              <a:buNone/>
              <a:defRPr b="0" i="0" sz="2800" u="none" cap="none" strike="noStrike">
                <a:solidFill>
                  <a:schemeClr val="dk1"/>
                </a:solidFill>
                <a:latin typeface="Squada One"/>
                <a:ea typeface="Squada One"/>
                <a:cs typeface="Squada One"/>
                <a:sym typeface="Squada One"/>
              </a:defRPr>
            </a:lvl7pPr>
            <a:lvl8pPr lvl="7" marR="0" rtl="0" algn="l">
              <a:lnSpc>
                <a:spcPct val="100000"/>
              </a:lnSpc>
              <a:spcBef>
                <a:spcPts val="0"/>
              </a:spcBef>
              <a:spcAft>
                <a:spcPts val="0"/>
              </a:spcAft>
              <a:buClr>
                <a:schemeClr val="dk1"/>
              </a:buClr>
              <a:buSzPts val="2800"/>
              <a:buFont typeface="Squada One"/>
              <a:buNone/>
              <a:defRPr b="0" i="0" sz="2800" u="none" cap="none" strike="noStrike">
                <a:solidFill>
                  <a:schemeClr val="dk1"/>
                </a:solidFill>
                <a:latin typeface="Squada One"/>
                <a:ea typeface="Squada One"/>
                <a:cs typeface="Squada One"/>
                <a:sym typeface="Squada One"/>
              </a:defRPr>
            </a:lvl8pPr>
            <a:lvl9pPr lvl="8" marR="0" rtl="0" algn="l">
              <a:lnSpc>
                <a:spcPct val="100000"/>
              </a:lnSpc>
              <a:spcBef>
                <a:spcPts val="0"/>
              </a:spcBef>
              <a:spcAft>
                <a:spcPts val="0"/>
              </a:spcAft>
              <a:buClr>
                <a:schemeClr val="dk1"/>
              </a:buClr>
              <a:buSzPts val="2800"/>
              <a:buFont typeface="Squada One"/>
              <a:buNone/>
              <a:defRPr b="0" i="0" sz="2800" u="none" cap="none" strike="noStrike">
                <a:solidFill>
                  <a:schemeClr val="dk1"/>
                </a:solidFill>
                <a:latin typeface="Squada One"/>
                <a:ea typeface="Squada One"/>
                <a:cs typeface="Squada One"/>
                <a:sym typeface="Squada One"/>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04800" lvl="0" marL="457200" marR="0" rtl="0" algn="l">
              <a:lnSpc>
                <a:spcPct val="115000"/>
              </a:lnSpc>
              <a:spcBef>
                <a:spcPts val="0"/>
              </a:spcBef>
              <a:spcAft>
                <a:spcPts val="0"/>
              </a:spcAft>
              <a:buClr>
                <a:schemeClr val="dk1"/>
              </a:buClr>
              <a:buSzPts val="1200"/>
              <a:buFont typeface="Roboto Condensed Light"/>
              <a:buChar char="●"/>
              <a:defRPr b="0" i="0" sz="1200" u="none" cap="none" strike="noStrike">
                <a:solidFill>
                  <a:schemeClr val="dk1"/>
                </a:solidFill>
                <a:latin typeface="Roboto Condensed Light"/>
                <a:ea typeface="Roboto Condensed Light"/>
                <a:cs typeface="Roboto Condensed Light"/>
                <a:sym typeface="Roboto Condensed Light"/>
              </a:defRPr>
            </a:lvl1pPr>
            <a:lvl2pPr indent="-304800" lvl="1" marL="914400" marR="0" rtl="0" algn="l">
              <a:lnSpc>
                <a:spcPct val="115000"/>
              </a:lnSpc>
              <a:spcBef>
                <a:spcPts val="1600"/>
              </a:spcBef>
              <a:spcAft>
                <a:spcPts val="0"/>
              </a:spcAft>
              <a:buClr>
                <a:schemeClr val="dk1"/>
              </a:buClr>
              <a:buSzPts val="1200"/>
              <a:buFont typeface="Roboto Condensed Light"/>
              <a:buChar char="○"/>
              <a:defRPr b="0" i="0" sz="1200" u="none" cap="none" strike="noStrike">
                <a:solidFill>
                  <a:schemeClr val="dk1"/>
                </a:solidFill>
                <a:latin typeface="Roboto Condensed Light"/>
                <a:ea typeface="Roboto Condensed Light"/>
                <a:cs typeface="Roboto Condensed Light"/>
                <a:sym typeface="Roboto Condensed Light"/>
              </a:defRPr>
            </a:lvl2pPr>
            <a:lvl3pPr indent="-304800" lvl="2" marL="1371600" marR="0" rtl="0" algn="l">
              <a:lnSpc>
                <a:spcPct val="115000"/>
              </a:lnSpc>
              <a:spcBef>
                <a:spcPts val="1600"/>
              </a:spcBef>
              <a:spcAft>
                <a:spcPts val="0"/>
              </a:spcAft>
              <a:buClr>
                <a:schemeClr val="dk1"/>
              </a:buClr>
              <a:buSzPts val="1200"/>
              <a:buFont typeface="Roboto Condensed Light"/>
              <a:buChar char="■"/>
              <a:defRPr b="0" i="0" sz="1200" u="none" cap="none" strike="noStrike">
                <a:solidFill>
                  <a:schemeClr val="dk1"/>
                </a:solidFill>
                <a:latin typeface="Roboto Condensed Light"/>
                <a:ea typeface="Roboto Condensed Light"/>
                <a:cs typeface="Roboto Condensed Light"/>
                <a:sym typeface="Roboto Condensed Light"/>
              </a:defRPr>
            </a:lvl3pPr>
            <a:lvl4pPr indent="-304800" lvl="3" marL="1828800" marR="0" rtl="0" algn="l">
              <a:lnSpc>
                <a:spcPct val="115000"/>
              </a:lnSpc>
              <a:spcBef>
                <a:spcPts val="1600"/>
              </a:spcBef>
              <a:spcAft>
                <a:spcPts val="0"/>
              </a:spcAft>
              <a:buClr>
                <a:schemeClr val="dk1"/>
              </a:buClr>
              <a:buSzPts val="1200"/>
              <a:buFont typeface="Roboto Condensed Light"/>
              <a:buChar char="●"/>
              <a:defRPr b="0" i="0" sz="1200" u="none" cap="none" strike="noStrike">
                <a:solidFill>
                  <a:schemeClr val="dk1"/>
                </a:solidFill>
                <a:latin typeface="Roboto Condensed Light"/>
                <a:ea typeface="Roboto Condensed Light"/>
                <a:cs typeface="Roboto Condensed Light"/>
                <a:sym typeface="Roboto Condensed Light"/>
              </a:defRPr>
            </a:lvl4pPr>
            <a:lvl5pPr indent="-304800" lvl="4" marL="2286000" marR="0" rtl="0" algn="l">
              <a:lnSpc>
                <a:spcPct val="115000"/>
              </a:lnSpc>
              <a:spcBef>
                <a:spcPts val="1600"/>
              </a:spcBef>
              <a:spcAft>
                <a:spcPts val="0"/>
              </a:spcAft>
              <a:buClr>
                <a:schemeClr val="dk1"/>
              </a:buClr>
              <a:buSzPts val="1200"/>
              <a:buFont typeface="Roboto Condensed Light"/>
              <a:buChar char="○"/>
              <a:defRPr b="0" i="0" sz="1200" u="none" cap="none" strike="noStrike">
                <a:solidFill>
                  <a:schemeClr val="dk1"/>
                </a:solidFill>
                <a:latin typeface="Roboto Condensed Light"/>
                <a:ea typeface="Roboto Condensed Light"/>
                <a:cs typeface="Roboto Condensed Light"/>
                <a:sym typeface="Roboto Condensed Light"/>
              </a:defRPr>
            </a:lvl5pPr>
            <a:lvl6pPr indent="-304800" lvl="5" marL="2743200" marR="0" rtl="0" algn="l">
              <a:lnSpc>
                <a:spcPct val="115000"/>
              </a:lnSpc>
              <a:spcBef>
                <a:spcPts val="1600"/>
              </a:spcBef>
              <a:spcAft>
                <a:spcPts val="0"/>
              </a:spcAft>
              <a:buClr>
                <a:schemeClr val="dk1"/>
              </a:buClr>
              <a:buSzPts val="1200"/>
              <a:buFont typeface="Roboto Condensed Light"/>
              <a:buChar char="■"/>
              <a:defRPr b="0" i="0" sz="1200" u="none" cap="none" strike="noStrike">
                <a:solidFill>
                  <a:schemeClr val="dk1"/>
                </a:solidFill>
                <a:latin typeface="Roboto Condensed Light"/>
                <a:ea typeface="Roboto Condensed Light"/>
                <a:cs typeface="Roboto Condensed Light"/>
                <a:sym typeface="Roboto Condensed Light"/>
              </a:defRPr>
            </a:lvl6pPr>
            <a:lvl7pPr indent="-304800" lvl="6" marL="3200400" marR="0" rtl="0" algn="l">
              <a:lnSpc>
                <a:spcPct val="115000"/>
              </a:lnSpc>
              <a:spcBef>
                <a:spcPts val="1600"/>
              </a:spcBef>
              <a:spcAft>
                <a:spcPts val="0"/>
              </a:spcAft>
              <a:buClr>
                <a:schemeClr val="dk1"/>
              </a:buClr>
              <a:buSzPts val="1200"/>
              <a:buFont typeface="Roboto Condensed Light"/>
              <a:buChar char="●"/>
              <a:defRPr b="0" i="0" sz="1200" u="none" cap="none" strike="noStrike">
                <a:solidFill>
                  <a:schemeClr val="dk1"/>
                </a:solidFill>
                <a:latin typeface="Roboto Condensed Light"/>
                <a:ea typeface="Roboto Condensed Light"/>
                <a:cs typeface="Roboto Condensed Light"/>
                <a:sym typeface="Roboto Condensed Light"/>
              </a:defRPr>
            </a:lvl7pPr>
            <a:lvl8pPr indent="-304800" lvl="7" marL="3657600" marR="0" rtl="0" algn="l">
              <a:lnSpc>
                <a:spcPct val="115000"/>
              </a:lnSpc>
              <a:spcBef>
                <a:spcPts val="1600"/>
              </a:spcBef>
              <a:spcAft>
                <a:spcPts val="0"/>
              </a:spcAft>
              <a:buClr>
                <a:schemeClr val="dk1"/>
              </a:buClr>
              <a:buSzPts val="1200"/>
              <a:buFont typeface="Roboto Condensed Light"/>
              <a:buChar char="○"/>
              <a:defRPr b="0" i="0" sz="1200" u="none" cap="none" strike="noStrike">
                <a:solidFill>
                  <a:schemeClr val="dk1"/>
                </a:solidFill>
                <a:latin typeface="Roboto Condensed Light"/>
                <a:ea typeface="Roboto Condensed Light"/>
                <a:cs typeface="Roboto Condensed Light"/>
                <a:sym typeface="Roboto Condensed Light"/>
              </a:defRPr>
            </a:lvl8pPr>
            <a:lvl9pPr indent="-304800" lvl="8" marL="4114800" marR="0" rtl="0" algn="l">
              <a:lnSpc>
                <a:spcPct val="115000"/>
              </a:lnSpc>
              <a:spcBef>
                <a:spcPts val="1600"/>
              </a:spcBef>
              <a:spcAft>
                <a:spcPts val="1600"/>
              </a:spcAft>
              <a:buClr>
                <a:schemeClr val="dk1"/>
              </a:buClr>
              <a:buSzPts val="1200"/>
              <a:buFont typeface="Roboto Condensed Light"/>
              <a:buChar char="■"/>
              <a:defRPr b="0" i="0" sz="1200" u="none" cap="none" strike="noStrike">
                <a:solidFill>
                  <a:schemeClr val="dk1"/>
                </a:solidFill>
                <a:latin typeface="Roboto Condensed Light"/>
                <a:ea typeface="Roboto Condensed Light"/>
                <a:cs typeface="Roboto Condensed Light"/>
                <a:sym typeface="Roboto Condensed Light"/>
              </a:defRPr>
            </a:lvl9pPr>
          </a:lstStyle>
          <a:p/>
        </p:txBody>
      </p:sp>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6.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0.xml"/><Relationship Id="rId3" Type="http://schemas.openxmlformats.org/officeDocument/2006/relationships/image" Target="../media/image5.png"/><Relationship Id="rId4" Type="http://schemas.openxmlformats.org/officeDocument/2006/relationships/image" Target="../media/image3.png"/><Relationship Id="rId5"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1.xml"/><Relationship Id="rId3" Type="http://schemas.openxmlformats.org/officeDocument/2006/relationships/image" Target="../media/image5.png"/><Relationship Id="rId4" Type="http://schemas.openxmlformats.org/officeDocument/2006/relationships/image" Target="../media/image3.png"/><Relationship Id="rId5" Type="http://schemas.openxmlformats.org/officeDocument/2006/relationships/image" Target="../media/image12.png"/><Relationship Id="rId6" Type="http://schemas.openxmlformats.org/officeDocument/2006/relationships/image" Target="../media/image18.png"/><Relationship Id="rId7" Type="http://schemas.openxmlformats.org/officeDocument/2006/relationships/image" Target="../media/image1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2.xml"/><Relationship Id="rId3" Type="http://schemas.openxmlformats.org/officeDocument/2006/relationships/image" Target="../media/image5.png"/><Relationship Id="rId4" Type="http://schemas.openxmlformats.org/officeDocument/2006/relationships/image" Target="../media/image3.png"/><Relationship Id="rId5" Type="http://schemas.openxmlformats.org/officeDocument/2006/relationships/image" Target="../media/image12.png"/><Relationship Id="rId6" Type="http://schemas.openxmlformats.org/officeDocument/2006/relationships/image" Target="../media/image1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3.xml"/><Relationship Id="rId3" Type="http://schemas.openxmlformats.org/officeDocument/2006/relationships/image" Target="../media/image5.png"/><Relationship Id="rId4" Type="http://schemas.openxmlformats.org/officeDocument/2006/relationships/image" Target="../media/image3.png"/><Relationship Id="rId5"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4.xml"/><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image" Target="../media/image1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6.xml"/><Relationship Id="rId3" Type="http://schemas.openxmlformats.org/officeDocument/2006/relationships/image" Target="../media/image1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8.xml"/><Relationship Id="rId3" Type="http://schemas.openxmlformats.org/officeDocument/2006/relationships/image" Target="../media/image5.png"/><Relationship Id="rId4" Type="http://schemas.openxmlformats.org/officeDocument/2006/relationships/image" Target="../media/image3.png"/><Relationship Id="rId5" Type="http://schemas.openxmlformats.org/officeDocument/2006/relationships/image" Target="../media/image12.png"/><Relationship Id="rId6" Type="http://schemas.openxmlformats.org/officeDocument/2006/relationships/image" Target="../media/image23.png"/><Relationship Id="rId7" Type="http://schemas.openxmlformats.org/officeDocument/2006/relationships/image" Target="../media/image2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9.xml"/><Relationship Id="rId3" Type="http://schemas.openxmlformats.org/officeDocument/2006/relationships/image" Target="../media/image5.png"/><Relationship Id="rId4" Type="http://schemas.openxmlformats.org/officeDocument/2006/relationships/image" Target="../media/image3.png"/><Relationship Id="rId5" Type="http://schemas.openxmlformats.org/officeDocument/2006/relationships/image" Target="../media/image1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0.xml"/><Relationship Id="rId3" Type="http://schemas.openxmlformats.org/officeDocument/2006/relationships/image" Target="../media/image5.png"/><Relationship Id="rId4" Type="http://schemas.openxmlformats.org/officeDocument/2006/relationships/image" Target="../media/image3.png"/><Relationship Id="rId5" Type="http://schemas.openxmlformats.org/officeDocument/2006/relationships/image" Target="../media/image12.png"/><Relationship Id="rId6" Type="http://schemas.openxmlformats.org/officeDocument/2006/relationships/image" Target="../media/image21.png"/><Relationship Id="rId7" Type="http://schemas.openxmlformats.org/officeDocument/2006/relationships/image" Target="../media/image40.png"/><Relationship Id="rId8" Type="http://schemas.openxmlformats.org/officeDocument/2006/relationships/image" Target="../media/image2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1.xml"/><Relationship Id="rId3" Type="http://schemas.openxmlformats.org/officeDocument/2006/relationships/image" Target="../media/image5.png"/><Relationship Id="rId4" Type="http://schemas.openxmlformats.org/officeDocument/2006/relationships/image" Target="../media/image3.png"/><Relationship Id="rId5" Type="http://schemas.openxmlformats.org/officeDocument/2006/relationships/image" Target="../media/image12.png"/><Relationship Id="rId6" Type="http://schemas.openxmlformats.org/officeDocument/2006/relationships/image" Target="../media/image2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2.xml"/><Relationship Id="rId3" Type="http://schemas.openxmlformats.org/officeDocument/2006/relationships/image" Target="../media/image5.png"/><Relationship Id="rId4" Type="http://schemas.openxmlformats.org/officeDocument/2006/relationships/image" Target="../media/image3.png"/><Relationship Id="rId5" Type="http://schemas.openxmlformats.org/officeDocument/2006/relationships/image" Target="../media/image12.png"/><Relationship Id="rId6" Type="http://schemas.openxmlformats.org/officeDocument/2006/relationships/image" Target="../media/image2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3.xml"/><Relationship Id="rId3" Type="http://schemas.openxmlformats.org/officeDocument/2006/relationships/image" Target="../media/image5.png"/><Relationship Id="rId4" Type="http://schemas.openxmlformats.org/officeDocument/2006/relationships/image" Target="../media/image3.png"/><Relationship Id="rId5" Type="http://schemas.openxmlformats.org/officeDocument/2006/relationships/image" Target="../media/image12.png"/><Relationship Id="rId6" Type="http://schemas.openxmlformats.org/officeDocument/2006/relationships/image" Target="../media/image2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4.xml"/><Relationship Id="rId3" Type="http://schemas.openxmlformats.org/officeDocument/2006/relationships/image" Target="../media/image5.png"/><Relationship Id="rId4" Type="http://schemas.openxmlformats.org/officeDocument/2006/relationships/image" Target="../media/image3.png"/><Relationship Id="rId5" Type="http://schemas.openxmlformats.org/officeDocument/2006/relationships/image" Target="../media/image12.png"/><Relationship Id="rId6" Type="http://schemas.openxmlformats.org/officeDocument/2006/relationships/image" Target="../media/image2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5.xml"/><Relationship Id="rId3" Type="http://schemas.openxmlformats.org/officeDocument/2006/relationships/image" Target="../media/image5.png"/><Relationship Id="rId4" Type="http://schemas.openxmlformats.org/officeDocument/2006/relationships/image" Target="../media/image3.png"/><Relationship Id="rId5" Type="http://schemas.openxmlformats.org/officeDocument/2006/relationships/image" Target="../media/image12.png"/><Relationship Id="rId6" Type="http://schemas.openxmlformats.org/officeDocument/2006/relationships/image" Target="../media/image2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6.xml"/><Relationship Id="rId3" Type="http://schemas.openxmlformats.org/officeDocument/2006/relationships/image" Target="../media/image5.png"/><Relationship Id="rId4" Type="http://schemas.openxmlformats.org/officeDocument/2006/relationships/image" Target="../media/image3.png"/><Relationship Id="rId5" Type="http://schemas.openxmlformats.org/officeDocument/2006/relationships/image" Target="../media/image12.png"/><Relationship Id="rId6" Type="http://schemas.openxmlformats.org/officeDocument/2006/relationships/image" Target="../media/image2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7.xml"/><Relationship Id="rId3" Type="http://schemas.openxmlformats.org/officeDocument/2006/relationships/image" Target="../media/image5.png"/><Relationship Id="rId4" Type="http://schemas.openxmlformats.org/officeDocument/2006/relationships/image" Target="../media/image3.png"/><Relationship Id="rId5" Type="http://schemas.openxmlformats.org/officeDocument/2006/relationships/image" Target="../media/image1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8.xml"/><Relationship Id="rId3" Type="http://schemas.openxmlformats.org/officeDocument/2006/relationships/image" Target="../media/image5.png"/><Relationship Id="rId4" Type="http://schemas.openxmlformats.org/officeDocument/2006/relationships/image" Target="../media/image3.png"/><Relationship Id="rId5" Type="http://schemas.openxmlformats.org/officeDocument/2006/relationships/image" Target="../media/image12.png"/><Relationship Id="rId6" Type="http://schemas.openxmlformats.org/officeDocument/2006/relationships/image" Target="../media/image3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9.xml"/><Relationship Id="rId3" Type="http://schemas.openxmlformats.org/officeDocument/2006/relationships/image" Target="../media/image5.png"/><Relationship Id="rId4" Type="http://schemas.openxmlformats.org/officeDocument/2006/relationships/image" Target="../media/image3.png"/><Relationship Id="rId5" Type="http://schemas.openxmlformats.org/officeDocument/2006/relationships/image" Target="../media/image12.png"/><Relationship Id="rId6" Type="http://schemas.openxmlformats.org/officeDocument/2006/relationships/image" Target="../media/image31.png"/><Relationship Id="rId7" Type="http://schemas.openxmlformats.org/officeDocument/2006/relationships/image" Target="../media/image3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0.xml"/><Relationship Id="rId3" Type="http://schemas.openxmlformats.org/officeDocument/2006/relationships/image" Target="../media/image5.png"/><Relationship Id="rId4" Type="http://schemas.openxmlformats.org/officeDocument/2006/relationships/image" Target="../media/image3.png"/><Relationship Id="rId5" Type="http://schemas.openxmlformats.org/officeDocument/2006/relationships/image" Target="../media/image12.png"/><Relationship Id="rId6" Type="http://schemas.openxmlformats.org/officeDocument/2006/relationships/image" Target="../media/image4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1.xml"/><Relationship Id="rId3" Type="http://schemas.openxmlformats.org/officeDocument/2006/relationships/image" Target="../media/image5.png"/><Relationship Id="rId4" Type="http://schemas.openxmlformats.org/officeDocument/2006/relationships/image" Target="../media/image3.png"/><Relationship Id="rId5" Type="http://schemas.openxmlformats.org/officeDocument/2006/relationships/image" Target="../media/image12.png"/><Relationship Id="rId6" Type="http://schemas.openxmlformats.org/officeDocument/2006/relationships/image" Target="../media/image35.png"/><Relationship Id="rId7" Type="http://schemas.openxmlformats.org/officeDocument/2006/relationships/image" Target="../media/image3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2.xml"/><Relationship Id="rId3" Type="http://schemas.openxmlformats.org/officeDocument/2006/relationships/image" Target="../media/image5.png"/><Relationship Id="rId4" Type="http://schemas.openxmlformats.org/officeDocument/2006/relationships/image" Target="../media/image3.png"/><Relationship Id="rId5" Type="http://schemas.openxmlformats.org/officeDocument/2006/relationships/image" Target="../media/image12.png"/><Relationship Id="rId6" Type="http://schemas.openxmlformats.org/officeDocument/2006/relationships/image" Target="../media/image4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4.xml"/><Relationship Id="rId3" Type="http://schemas.openxmlformats.org/officeDocument/2006/relationships/image" Target="../media/image5.png"/><Relationship Id="rId4" Type="http://schemas.openxmlformats.org/officeDocument/2006/relationships/image" Target="../media/image3.png"/><Relationship Id="rId5" Type="http://schemas.openxmlformats.org/officeDocument/2006/relationships/image" Target="../media/image12.png"/><Relationship Id="rId6" Type="http://schemas.openxmlformats.org/officeDocument/2006/relationships/hyperlink" Target="http://www.youtube.com/watch?v=RDZUdRSDOok" TargetMode="External"/><Relationship Id="rId7" Type="http://schemas.openxmlformats.org/officeDocument/2006/relationships/image" Target="../media/image37.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5.xml"/><Relationship Id="rId3" Type="http://schemas.openxmlformats.org/officeDocument/2006/relationships/image" Target="../media/image5.png"/><Relationship Id="rId4" Type="http://schemas.openxmlformats.org/officeDocument/2006/relationships/image" Target="../media/image3.png"/><Relationship Id="rId5" Type="http://schemas.openxmlformats.org/officeDocument/2006/relationships/image" Target="../media/image12.png"/><Relationship Id="rId6" Type="http://schemas.openxmlformats.org/officeDocument/2006/relationships/image" Target="../media/image3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9.xml"/><Relationship Id="rId3" Type="http://schemas.openxmlformats.org/officeDocument/2006/relationships/image" Target="../media/image3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xml"/><Relationship Id="rId3" Type="http://schemas.openxmlformats.org/officeDocument/2006/relationships/image" Target="../media/image4.png"/><Relationship Id="rId4" Type="http://schemas.openxmlformats.org/officeDocument/2006/relationships/image" Target="../media/image1.png"/><Relationship Id="rId5" Type="http://schemas.openxmlformats.org/officeDocument/2006/relationships/image" Target="../media/image10.png"/><Relationship Id="rId6" Type="http://schemas.openxmlformats.org/officeDocument/2006/relationships/image" Target="../media/image9.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0.xml"/><Relationship Id="rId3" Type="http://schemas.openxmlformats.org/officeDocument/2006/relationships/image" Target="../media/image33.png"/><Relationship Id="rId4" Type="http://schemas.openxmlformats.org/officeDocument/2006/relationships/image" Target="../media/image3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1.xml"/><Relationship Id="rId3" Type="http://schemas.openxmlformats.org/officeDocument/2006/relationships/image" Target="../media/image1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3.xml"/><Relationship Id="rId3" Type="http://schemas.openxmlformats.org/officeDocument/2006/relationships/image" Target="../media/image16.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xml"/><Relationship Id="rId3" Type="http://schemas.openxmlformats.org/officeDocument/2006/relationships/image" Target="../media/image4.png"/><Relationship Id="rId4" Type="http://schemas.openxmlformats.org/officeDocument/2006/relationships/image" Target="../media/image1.png"/><Relationship Id="rId5" Type="http://schemas.openxmlformats.org/officeDocument/2006/relationships/image" Target="../media/image10.png"/><Relationship Id="rId6" Type="http://schemas.openxmlformats.org/officeDocument/2006/relationships/image" Target="../media/image8.png"/><Relationship Id="rId7" Type="http://schemas.openxmlformats.org/officeDocument/2006/relationships/hyperlink" Target="https://www.youtube.com/c/joshstarmer"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xml"/><Relationship Id="rId3" Type="http://schemas.openxmlformats.org/officeDocument/2006/relationships/image" Target="../media/image4.png"/><Relationship Id="rId4" Type="http://schemas.openxmlformats.org/officeDocument/2006/relationships/image" Target="../media/image1.png"/><Relationship Id="rId5" Type="http://schemas.openxmlformats.org/officeDocument/2006/relationships/image" Target="../media/image10.png"/><Relationship Id="rId6" Type="http://schemas.openxmlformats.org/officeDocument/2006/relationships/image" Target="../media/image11.png"/><Relationship Id="rId7" Type="http://schemas.openxmlformats.org/officeDocument/2006/relationships/hyperlink" Target="https://www.youtube.com/c/3blue1brown"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xml"/><Relationship Id="rId3" Type="http://schemas.openxmlformats.org/officeDocument/2006/relationships/image" Target="../media/image4.png"/><Relationship Id="rId4" Type="http://schemas.openxmlformats.org/officeDocument/2006/relationships/image" Target="../media/image1.png"/><Relationship Id="rId5"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9.xml"/><Relationship Id="rId3" Type="http://schemas.openxmlformats.org/officeDocument/2006/relationships/image" Target="../media/image5.png"/><Relationship Id="rId4" Type="http://schemas.openxmlformats.org/officeDocument/2006/relationships/image" Target="../media/image3.png"/><Relationship Id="rId5" Type="http://schemas.openxmlformats.org/officeDocument/2006/relationships/image" Target="../media/image12.png"/><Relationship Id="rId6"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23"/>
          <p:cNvSpPr txBox="1"/>
          <p:nvPr>
            <p:ph type="ctrTitle"/>
          </p:nvPr>
        </p:nvSpPr>
        <p:spPr>
          <a:xfrm>
            <a:off x="1135981" y="1393699"/>
            <a:ext cx="6886800" cy="1782300"/>
          </a:xfrm>
          <a:prstGeom prst="rect">
            <a:avLst/>
          </a:prstGeom>
          <a:noFill/>
          <a:ln>
            <a:noFill/>
          </a:ln>
        </p:spPr>
        <p:txBody>
          <a:bodyPr anchorCtr="0" anchor="b" bIns="91425" lIns="91425" spcFirstLastPara="1" rIns="91425" wrap="square" tIns="91425">
            <a:noAutofit/>
          </a:bodyPr>
          <a:lstStyle/>
          <a:p>
            <a:pPr indent="0" lvl="0" marL="0" rtl="0" algn="r">
              <a:lnSpc>
                <a:spcPct val="100000"/>
              </a:lnSpc>
              <a:spcBef>
                <a:spcPts val="0"/>
              </a:spcBef>
              <a:spcAft>
                <a:spcPts val="0"/>
              </a:spcAft>
              <a:buSzPts val="6000"/>
              <a:buNone/>
            </a:pPr>
            <a:r>
              <a:rPr lang="en">
                <a:solidFill>
                  <a:srgbClr val="C3996C"/>
                </a:solidFill>
              </a:rPr>
              <a:t>Veri Bilimi Bootcamp’i</a:t>
            </a:r>
            <a:br>
              <a:rPr lang="en">
                <a:solidFill>
                  <a:srgbClr val="C3996C"/>
                </a:solidFill>
              </a:rPr>
            </a:br>
            <a:r>
              <a:rPr lang="en">
                <a:solidFill>
                  <a:srgbClr val="C3996C"/>
                </a:solidFill>
              </a:rPr>
              <a:t>4. Hafta</a:t>
            </a:r>
            <a:endParaRPr>
              <a:solidFill>
                <a:srgbClr val="434343"/>
              </a:solidFill>
            </a:endParaRPr>
          </a:p>
        </p:txBody>
      </p:sp>
      <p:cxnSp>
        <p:nvCxnSpPr>
          <p:cNvPr id="103" name="Google Shape;103;p23"/>
          <p:cNvCxnSpPr/>
          <p:nvPr/>
        </p:nvCxnSpPr>
        <p:spPr>
          <a:xfrm>
            <a:off x="7145675" y="3176000"/>
            <a:ext cx="2086500" cy="0"/>
          </a:xfrm>
          <a:prstGeom prst="straightConnector1">
            <a:avLst/>
          </a:prstGeom>
          <a:noFill/>
          <a:ln cap="flat" cmpd="sng" w="9525">
            <a:solidFill>
              <a:schemeClr val="dk1"/>
            </a:solidFill>
            <a:prstDash val="solid"/>
            <a:round/>
            <a:headEnd len="sm" w="sm" type="none"/>
            <a:tailEnd len="sm" w="sm" type="none"/>
          </a:ln>
        </p:spPr>
      </p:cxnSp>
      <p:sp>
        <p:nvSpPr>
          <p:cNvPr id="104" name="Google Shape;104;p23"/>
          <p:cNvSpPr txBox="1"/>
          <p:nvPr>
            <p:ph idx="1" type="subTitle"/>
          </p:nvPr>
        </p:nvSpPr>
        <p:spPr>
          <a:xfrm>
            <a:off x="3670681" y="3299973"/>
            <a:ext cx="4352100" cy="717000"/>
          </a:xfrm>
          <a:prstGeom prst="rect">
            <a:avLst/>
          </a:prstGeom>
          <a:noFill/>
          <a:ln>
            <a:noFill/>
          </a:ln>
        </p:spPr>
        <p:txBody>
          <a:bodyPr anchorCtr="0" anchor="b" bIns="91425" lIns="91425" spcFirstLastPara="1" rIns="91425" wrap="square" tIns="91425">
            <a:noAutofit/>
          </a:bodyPr>
          <a:lstStyle/>
          <a:p>
            <a:pPr indent="0" lvl="0" marL="0" rtl="0" algn="r">
              <a:lnSpc>
                <a:spcPct val="100000"/>
              </a:lnSpc>
              <a:spcBef>
                <a:spcPts val="0"/>
              </a:spcBef>
              <a:spcAft>
                <a:spcPts val="0"/>
              </a:spcAft>
              <a:buSzPts val="1200"/>
              <a:buNone/>
            </a:pPr>
            <a:r>
              <a:rPr lang="en"/>
              <a:t>www.CarbonConsulting.com</a:t>
            </a:r>
            <a:br>
              <a:rPr lang="en" u="sng"/>
            </a:br>
            <a:r>
              <a:rPr lang="en"/>
              <a:t>info@carbonconsulting.com</a:t>
            </a:r>
            <a:br>
              <a:rPr lang="en"/>
            </a:br>
            <a:br>
              <a:rPr lang="en"/>
            </a:br>
            <a:r>
              <a:rPr lang="en"/>
              <a:t>@ Meysam Asgari-Chenaghlu &amp; Nusret Özateş</a:t>
            </a:r>
            <a:endParaRPr/>
          </a:p>
        </p:txBody>
      </p:sp>
      <p:pic>
        <p:nvPicPr>
          <p:cNvPr id="105" name="Google Shape;105;p23"/>
          <p:cNvPicPr preferRelativeResize="0"/>
          <p:nvPr/>
        </p:nvPicPr>
        <p:blipFill rotWithShape="1">
          <a:blip r:embed="rId3">
            <a:alphaModFix/>
          </a:blip>
          <a:srcRect b="0" l="0" r="0" t="0"/>
          <a:stretch/>
        </p:blipFill>
        <p:spPr>
          <a:xfrm>
            <a:off x="6069497" y="3233712"/>
            <a:ext cx="132522" cy="132522"/>
          </a:xfrm>
          <a:prstGeom prst="rect">
            <a:avLst/>
          </a:prstGeom>
          <a:noFill/>
          <a:ln>
            <a:noFill/>
          </a:ln>
        </p:spPr>
      </p:pic>
      <p:pic>
        <p:nvPicPr>
          <p:cNvPr id="106" name="Google Shape;106;p23"/>
          <p:cNvPicPr preferRelativeResize="0"/>
          <p:nvPr/>
        </p:nvPicPr>
        <p:blipFill rotWithShape="1">
          <a:blip r:embed="rId4">
            <a:alphaModFix/>
          </a:blip>
          <a:srcRect b="0" l="0" r="0" t="0"/>
          <a:stretch/>
        </p:blipFill>
        <p:spPr>
          <a:xfrm>
            <a:off x="6069497" y="3413919"/>
            <a:ext cx="132522" cy="132522"/>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32"/>
          <p:cNvSpPr txBox="1"/>
          <p:nvPr>
            <p:ph type="ctrTitle"/>
          </p:nvPr>
        </p:nvSpPr>
        <p:spPr>
          <a:xfrm>
            <a:off x="1966450" y="352900"/>
            <a:ext cx="5214300" cy="497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600"/>
              <a:buNone/>
            </a:pPr>
            <a:r>
              <a:rPr lang="en"/>
              <a:t>Curse of Dimensionality</a:t>
            </a:r>
            <a:endParaRPr>
              <a:solidFill>
                <a:schemeClr val="dk2"/>
              </a:solidFill>
            </a:endParaRPr>
          </a:p>
        </p:txBody>
      </p:sp>
      <p:sp>
        <p:nvSpPr>
          <p:cNvPr id="197" name="Google Shape;197;p32"/>
          <p:cNvSpPr txBox="1"/>
          <p:nvPr/>
        </p:nvSpPr>
        <p:spPr>
          <a:xfrm flipH="1">
            <a:off x="-10861" y="4854532"/>
            <a:ext cx="422700" cy="2889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2"/>
                </a:solidFill>
                <a:latin typeface="Arial"/>
                <a:ea typeface="Arial"/>
                <a:cs typeface="Arial"/>
                <a:sym typeface="Arial"/>
              </a:rPr>
              <a:t>06</a:t>
            </a:r>
            <a:endParaRPr b="0" i="0" sz="1400" u="none" cap="none" strike="noStrike">
              <a:solidFill>
                <a:srgbClr val="000000"/>
              </a:solidFill>
              <a:latin typeface="Arial"/>
              <a:ea typeface="Arial"/>
              <a:cs typeface="Arial"/>
              <a:sym typeface="Arial"/>
            </a:endParaRPr>
          </a:p>
        </p:txBody>
      </p:sp>
      <p:pic>
        <p:nvPicPr>
          <p:cNvPr descr="Logo&#10;&#10;Description automatically generated" id="198" name="Google Shape;198;p32"/>
          <p:cNvPicPr preferRelativeResize="0"/>
          <p:nvPr/>
        </p:nvPicPr>
        <p:blipFill rotWithShape="1">
          <a:blip r:embed="rId3">
            <a:alphaModFix/>
          </a:blip>
          <a:srcRect b="0" l="0" r="0" t="0"/>
          <a:stretch/>
        </p:blipFill>
        <p:spPr>
          <a:xfrm>
            <a:off x="7374993" y="-12481"/>
            <a:ext cx="1769862" cy="408430"/>
          </a:xfrm>
          <a:prstGeom prst="rect">
            <a:avLst/>
          </a:prstGeom>
          <a:noFill/>
          <a:ln>
            <a:noFill/>
          </a:ln>
        </p:spPr>
      </p:pic>
      <p:grpSp>
        <p:nvGrpSpPr>
          <p:cNvPr id="199" name="Google Shape;199;p32"/>
          <p:cNvGrpSpPr/>
          <p:nvPr/>
        </p:nvGrpSpPr>
        <p:grpSpPr>
          <a:xfrm>
            <a:off x="13201" y="-12481"/>
            <a:ext cx="422700" cy="428246"/>
            <a:chOff x="13201" y="-12481"/>
            <a:chExt cx="422700" cy="428246"/>
          </a:xfrm>
        </p:grpSpPr>
        <p:pic>
          <p:nvPicPr>
            <p:cNvPr descr="Icon&#10;&#10;Description automatically generated" id="200" name="Google Shape;200;p32"/>
            <p:cNvPicPr preferRelativeResize="0"/>
            <p:nvPr/>
          </p:nvPicPr>
          <p:blipFill rotWithShape="1">
            <a:blip r:embed="rId4">
              <a:alphaModFix/>
            </a:blip>
            <a:srcRect b="0" l="0" r="0" t="0"/>
            <a:stretch/>
          </p:blipFill>
          <p:spPr>
            <a:xfrm>
              <a:off x="80101" y="-12481"/>
              <a:ext cx="288900" cy="288900"/>
            </a:xfrm>
            <a:prstGeom prst="rect">
              <a:avLst/>
            </a:prstGeom>
            <a:noFill/>
            <a:ln>
              <a:noFill/>
            </a:ln>
          </p:spPr>
        </p:pic>
        <p:pic>
          <p:nvPicPr>
            <p:cNvPr descr="A picture containing text, sign&#10;&#10;Description automatically generated" id="201" name="Google Shape;201;p32"/>
            <p:cNvPicPr preferRelativeResize="0"/>
            <p:nvPr/>
          </p:nvPicPr>
          <p:blipFill rotWithShape="1">
            <a:blip r:embed="rId5">
              <a:alphaModFix/>
            </a:blip>
            <a:srcRect b="0" l="0" r="0" t="0"/>
            <a:stretch/>
          </p:blipFill>
          <p:spPr>
            <a:xfrm>
              <a:off x="13201" y="191734"/>
              <a:ext cx="422700" cy="224031"/>
            </a:xfrm>
            <a:prstGeom prst="rect">
              <a:avLst/>
            </a:prstGeom>
            <a:noFill/>
            <a:ln>
              <a:noFill/>
            </a:ln>
          </p:spPr>
        </p:pic>
      </p:grpSp>
      <p:grpSp>
        <p:nvGrpSpPr>
          <p:cNvPr id="202" name="Google Shape;202;p32"/>
          <p:cNvGrpSpPr/>
          <p:nvPr/>
        </p:nvGrpSpPr>
        <p:grpSpPr>
          <a:xfrm>
            <a:off x="7718675" y="1569025"/>
            <a:ext cx="922825" cy="1325200"/>
            <a:chOff x="6383075" y="2114550"/>
            <a:chExt cx="922825" cy="1325200"/>
          </a:xfrm>
        </p:grpSpPr>
        <p:sp>
          <p:nvSpPr>
            <p:cNvPr id="203" name="Google Shape;203;p32"/>
            <p:cNvSpPr/>
            <p:nvPr/>
          </p:nvSpPr>
          <p:spPr>
            <a:xfrm>
              <a:off x="6383075" y="2114550"/>
              <a:ext cx="914400" cy="9144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32"/>
            <p:cNvSpPr txBox="1"/>
            <p:nvPr/>
          </p:nvSpPr>
          <p:spPr>
            <a:xfrm>
              <a:off x="6391500" y="3039550"/>
              <a:ext cx="9144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Roboto Condensed Light"/>
                  <a:ea typeface="Roboto Condensed Light"/>
                  <a:cs typeface="Roboto Condensed Light"/>
                  <a:sym typeface="Roboto Condensed Light"/>
                </a:rPr>
                <a:t>1x1 Kare</a:t>
              </a:r>
              <a:endParaRPr>
                <a:latin typeface="Roboto Condensed Light"/>
                <a:ea typeface="Roboto Condensed Light"/>
                <a:cs typeface="Roboto Condensed Light"/>
                <a:sym typeface="Roboto Condensed Light"/>
              </a:endParaRPr>
            </a:p>
          </p:txBody>
        </p:sp>
      </p:grpSp>
      <p:sp>
        <p:nvSpPr>
          <p:cNvPr id="205" name="Google Shape;205;p32"/>
          <p:cNvSpPr txBox="1"/>
          <p:nvPr/>
        </p:nvSpPr>
        <p:spPr>
          <a:xfrm>
            <a:off x="320800" y="1294200"/>
            <a:ext cx="7054200" cy="2986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Condensed Light"/>
                <a:ea typeface="Roboto Condensed Light"/>
                <a:cs typeface="Roboto Condensed Light"/>
                <a:sym typeface="Roboto Condensed Light"/>
              </a:rPr>
              <a:t>Eğer yandaki kareden rastgele iki nokta seçersem, bu iki nokta arasındaki mesafe yaklaşık 0.52 olacaktır.</a:t>
            </a:r>
            <a:endParaRPr>
              <a:latin typeface="Roboto Condensed Light"/>
              <a:ea typeface="Roboto Condensed Light"/>
              <a:cs typeface="Roboto Condensed Light"/>
              <a:sym typeface="Roboto Condensed Light"/>
            </a:endParaRPr>
          </a:p>
          <a:p>
            <a:pPr indent="0" lvl="0" marL="0" rtl="0" algn="l">
              <a:spcBef>
                <a:spcPts val="0"/>
              </a:spcBef>
              <a:spcAft>
                <a:spcPts val="0"/>
              </a:spcAft>
              <a:buNone/>
            </a:pPr>
            <a:r>
              <a:t/>
            </a:r>
            <a:endParaRPr>
              <a:latin typeface="Roboto Condensed Light"/>
              <a:ea typeface="Roboto Condensed Light"/>
              <a:cs typeface="Roboto Condensed Light"/>
              <a:sym typeface="Roboto Condensed Light"/>
            </a:endParaRPr>
          </a:p>
          <a:p>
            <a:pPr indent="0" lvl="0" marL="0" rtl="0" algn="l">
              <a:spcBef>
                <a:spcPts val="0"/>
              </a:spcBef>
              <a:spcAft>
                <a:spcPts val="0"/>
              </a:spcAft>
              <a:buNone/>
            </a:pPr>
            <a:r>
              <a:rPr lang="en">
                <a:latin typeface="Roboto Condensed Light"/>
                <a:ea typeface="Roboto Condensed Light"/>
                <a:cs typeface="Roboto Condensed Light"/>
                <a:sym typeface="Roboto Condensed Light"/>
              </a:rPr>
              <a:t>Peki, 1.000.000 boyutlu bir hiperküp içinde rastgele iki nokta seçersem? Bu sefer cevap yaklaşık 408.2 olacaktır.</a:t>
            </a:r>
            <a:endParaRPr>
              <a:latin typeface="Roboto Condensed Light"/>
              <a:ea typeface="Roboto Condensed Light"/>
              <a:cs typeface="Roboto Condensed Light"/>
              <a:sym typeface="Roboto Condensed Light"/>
            </a:endParaRPr>
          </a:p>
          <a:p>
            <a:pPr indent="0" lvl="0" marL="0" rtl="0" algn="l">
              <a:spcBef>
                <a:spcPts val="0"/>
              </a:spcBef>
              <a:spcAft>
                <a:spcPts val="0"/>
              </a:spcAft>
              <a:buNone/>
            </a:pPr>
            <a:r>
              <a:t/>
            </a:r>
            <a:endParaRPr>
              <a:latin typeface="Roboto Condensed Light"/>
              <a:ea typeface="Roboto Condensed Light"/>
              <a:cs typeface="Roboto Condensed Light"/>
              <a:sym typeface="Roboto Condensed Light"/>
            </a:endParaRPr>
          </a:p>
          <a:p>
            <a:pPr indent="0" lvl="0" marL="0" rtl="0" algn="l">
              <a:spcBef>
                <a:spcPts val="0"/>
              </a:spcBef>
              <a:spcAft>
                <a:spcPts val="0"/>
              </a:spcAft>
              <a:buNone/>
            </a:pPr>
            <a:r>
              <a:rPr lang="en">
                <a:latin typeface="Roboto Condensed Light"/>
                <a:ea typeface="Roboto Condensed Light"/>
                <a:cs typeface="Roboto Condensed Light"/>
                <a:sym typeface="Roboto Condensed Light"/>
              </a:rPr>
              <a:t>Bu ne anlama geliyor? </a:t>
            </a:r>
            <a:endParaRPr>
              <a:latin typeface="Roboto Condensed Light"/>
              <a:ea typeface="Roboto Condensed Light"/>
              <a:cs typeface="Roboto Condensed Light"/>
              <a:sym typeface="Roboto Condensed Light"/>
            </a:endParaRPr>
          </a:p>
          <a:p>
            <a:pPr indent="-317500" lvl="0" marL="457200" rtl="0" algn="l">
              <a:spcBef>
                <a:spcPts val="0"/>
              </a:spcBef>
              <a:spcAft>
                <a:spcPts val="0"/>
              </a:spcAft>
              <a:buSzPts val="1400"/>
              <a:buFont typeface="Roboto Condensed Light"/>
              <a:buChar char="●"/>
            </a:pPr>
            <a:r>
              <a:rPr lang="en">
                <a:latin typeface="Roboto Condensed Light"/>
                <a:ea typeface="Roboto Condensed Light"/>
                <a:cs typeface="Roboto Condensed Light"/>
                <a:sym typeface="Roboto Condensed Light"/>
              </a:rPr>
              <a:t>Eğer elimdeki veri sayısı az, ancak verilerin boyutu çok ise, büyük ihtimaller bu veriler birbirinden çok uzakta olacaktır.</a:t>
            </a:r>
            <a:endParaRPr>
              <a:latin typeface="Roboto Condensed Light"/>
              <a:ea typeface="Roboto Condensed Light"/>
              <a:cs typeface="Roboto Condensed Light"/>
              <a:sym typeface="Roboto Condensed Light"/>
            </a:endParaRPr>
          </a:p>
          <a:p>
            <a:pPr indent="-317500" lvl="0" marL="457200" rtl="0" algn="l">
              <a:spcBef>
                <a:spcPts val="0"/>
              </a:spcBef>
              <a:spcAft>
                <a:spcPts val="0"/>
              </a:spcAft>
              <a:buSzPts val="1400"/>
              <a:buFont typeface="Roboto Condensed Light"/>
              <a:buChar char="●"/>
            </a:pPr>
            <a:r>
              <a:rPr lang="en">
                <a:latin typeface="Roboto Condensed Light"/>
                <a:ea typeface="Roboto Condensed Light"/>
                <a:cs typeface="Roboto Condensed Light"/>
                <a:sym typeface="Roboto Condensed Light"/>
              </a:rPr>
              <a:t> Aynı zamanda, yeni gelen bir verinin de eğitim için kullandığım verilere yakın olma ihtimali de düşüktür bu da modelimizin tahmin kalitesini düşürüyor.</a:t>
            </a:r>
            <a:endParaRPr>
              <a:latin typeface="Roboto Condensed Light"/>
              <a:ea typeface="Roboto Condensed Light"/>
              <a:cs typeface="Roboto Condensed Light"/>
              <a:sym typeface="Roboto Condensed Light"/>
            </a:endParaRPr>
          </a:p>
          <a:p>
            <a:pPr indent="0" lvl="0" marL="0" rtl="0" algn="l">
              <a:spcBef>
                <a:spcPts val="0"/>
              </a:spcBef>
              <a:spcAft>
                <a:spcPts val="0"/>
              </a:spcAft>
              <a:buNone/>
            </a:pPr>
            <a:r>
              <a:t/>
            </a:r>
            <a:endParaRPr>
              <a:latin typeface="Roboto Condensed Light"/>
              <a:ea typeface="Roboto Condensed Light"/>
              <a:cs typeface="Roboto Condensed Light"/>
              <a:sym typeface="Roboto Condensed Light"/>
            </a:endParaRPr>
          </a:p>
          <a:p>
            <a:pPr indent="0" lvl="0" marL="0" rtl="0" algn="l">
              <a:spcBef>
                <a:spcPts val="0"/>
              </a:spcBef>
              <a:spcAft>
                <a:spcPts val="0"/>
              </a:spcAft>
              <a:buNone/>
            </a:pPr>
            <a:r>
              <a:rPr lang="en">
                <a:latin typeface="Roboto Condensed Light"/>
                <a:ea typeface="Roboto Condensed Light"/>
                <a:cs typeface="Roboto Condensed Light"/>
                <a:sym typeface="Roboto Condensed Light"/>
              </a:rPr>
              <a:t>Çözüm?</a:t>
            </a:r>
            <a:endParaRPr>
              <a:latin typeface="Roboto Condensed Light"/>
              <a:ea typeface="Roboto Condensed Light"/>
              <a:cs typeface="Roboto Condensed Light"/>
              <a:sym typeface="Roboto Condensed Light"/>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33"/>
          <p:cNvSpPr txBox="1"/>
          <p:nvPr>
            <p:ph type="ctrTitle"/>
          </p:nvPr>
        </p:nvSpPr>
        <p:spPr>
          <a:xfrm>
            <a:off x="1966450" y="352900"/>
            <a:ext cx="5214300" cy="497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600"/>
              <a:buNone/>
            </a:pPr>
            <a:r>
              <a:rPr lang="en"/>
              <a:t>Principal Component Analysis</a:t>
            </a:r>
            <a:endParaRPr>
              <a:solidFill>
                <a:schemeClr val="dk2"/>
              </a:solidFill>
            </a:endParaRPr>
          </a:p>
        </p:txBody>
      </p:sp>
      <p:sp>
        <p:nvSpPr>
          <p:cNvPr id="211" name="Google Shape;211;p33"/>
          <p:cNvSpPr txBox="1"/>
          <p:nvPr/>
        </p:nvSpPr>
        <p:spPr>
          <a:xfrm flipH="1">
            <a:off x="-10861" y="4854532"/>
            <a:ext cx="422700" cy="2889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2"/>
                </a:solidFill>
                <a:latin typeface="Arial"/>
                <a:ea typeface="Arial"/>
                <a:cs typeface="Arial"/>
                <a:sym typeface="Arial"/>
              </a:rPr>
              <a:t>06</a:t>
            </a:r>
            <a:endParaRPr b="0" i="0" sz="1400" u="none" cap="none" strike="noStrike">
              <a:solidFill>
                <a:srgbClr val="000000"/>
              </a:solidFill>
              <a:latin typeface="Arial"/>
              <a:ea typeface="Arial"/>
              <a:cs typeface="Arial"/>
              <a:sym typeface="Arial"/>
            </a:endParaRPr>
          </a:p>
        </p:txBody>
      </p:sp>
      <p:pic>
        <p:nvPicPr>
          <p:cNvPr descr="Logo&#10;&#10;Description automatically generated" id="212" name="Google Shape;212;p33"/>
          <p:cNvPicPr preferRelativeResize="0"/>
          <p:nvPr/>
        </p:nvPicPr>
        <p:blipFill rotWithShape="1">
          <a:blip r:embed="rId3">
            <a:alphaModFix/>
          </a:blip>
          <a:srcRect b="0" l="0" r="0" t="0"/>
          <a:stretch/>
        </p:blipFill>
        <p:spPr>
          <a:xfrm>
            <a:off x="7374993" y="-12481"/>
            <a:ext cx="1769862" cy="408430"/>
          </a:xfrm>
          <a:prstGeom prst="rect">
            <a:avLst/>
          </a:prstGeom>
          <a:noFill/>
          <a:ln>
            <a:noFill/>
          </a:ln>
        </p:spPr>
      </p:pic>
      <p:grpSp>
        <p:nvGrpSpPr>
          <p:cNvPr id="213" name="Google Shape;213;p33"/>
          <p:cNvGrpSpPr/>
          <p:nvPr/>
        </p:nvGrpSpPr>
        <p:grpSpPr>
          <a:xfrm>
            <a:off x="13201" y="-12481"/>
            <a:ext cx="422700" cy="428246"/>
            <a:chOff x="13201" y="-12481"/>
            <a:chExt cx="422700" cy="428246"/>
          </a:xfrm>
        </p:grpSpPr>
        <p:pic>
          <p:nvPicPr>
            <p:cNvPr descr="Icon&#10;&#10;Description automatically generated" id="214" name="Google Shape;214;p33"/>
            <p:cNvPicPr preferRelativeResize="0"/>
            <p:nvPr/>
          </p:nvPicPr>
          <p:blipFill rotWithShape="1">
            <a:blip r:embed="rId4">
              <a:alphaModFix/>
            </a:blip>
            <a:srcRect b="0" l="0" r="0" t="0"/>
            <a:stretch/>
          </p:blipFill>
          <p:spPr>
            <a:xfrm>
              <a:off x="80101" y="-12481"/>
              <a:ext cx="288900" cy="288900"/>
            </a:xfrm>
            <a:prstGeom prst="rect">
              <a:avLst/>
            </a:prstGeom>
            <a:noFill/>
            <a:ln>
              <a:noFill/>
            </a:ln>
          </p:spPr>
        </p:pic>
        <p:pic>
          <p:nvPicPr>
            <p:cNvPr descr="A picture containing text, sign&#10;&#10;Description automatically generated" id="215" name="Google Shape;215;p33"/>
            <p:cNvPicPr preferRelativeResize="0"/>
            <p:nvPr/>
          </p:nvPicPr>
          <p:blipFill rotWithShape="1">
            <a:blip r:embed="rId5">
              <a:alphaModFix/>
            </a:blip>
            <a:srcRect b="0" l="0" r="0" t="0"/>
            <a:stretch/>
          </p:blipFill>
          <p:spPr>
            <a:xfrm>
              <a:off x="13201" y="191734"/>
              <a:ext cx="422700" cy="224031"/>
            </a:xfrm>
            <a:prstGeom prst="rect">
              <a:avLst/>
            </a:prstGeom>
            <a:noFill/>
            <a:ln>
              <a:noFill/>
            </a:ln>
          </p:spPr>
        </p:pic>
      </p:grpSp>
      <p:pic>
        <p:nvPicPr>
          <p:cNvPr id="216" name="Google Shape;216;p33"/>
          <p:cNvPicPr preferRelativeResize="0"/>
          <p:nvPr/>
        </p:nvPicPr>
        <p:blipFill>
          <a:blip r:embed="rId6">
            <a:alphaModFix/>
          </a:blip>
          <a:stretch>
            <a:fillRect/>
          </a:stretch>
        </p:blipFill>
        <p:spPr>
          <a:xfrm>
            <a:off x="5106689" y="933138"/>
            <a:ext cx="3657601" cy="1712976"/>
          </a:xfrm>
          <a:prstGeom prst="rect">
            <a:avLst/>
          </a:prstGeom>
          <a:noFill/>
          <a:ln>
            <a:noFill/>
          </a:ln>
        </p:spPr>
      </p:pic>
      <p:sp>
        <p:nvSpPr>
          <p:cNvPr id="217" name="Google Shape;217;p33"/>
          <p:cNvSpPr txBox="1"/>
          <p:nvPr/>
        </p:nvSpPr>
        <p:spPr>
          <a:xfrm>
            <a:off x="236400" y="1351350"/>
            <a:ext cx="4757100" cy="21240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Roboto Condensed Light"/>
              <a:buChar char="●"/>
            </a:pPr>
            <a:r>
              <a:rPr lang="en">
                <a:latin typeface="Roboto Condensed Light"/>
                <a:ea typeface="Roboto Condensed Light"/>
                <a:cs typeface="Roboto Condensed Light"/>
                <a:sym typeface="Roboto Condensed Light"/>
              </a:rPr>
              <a:t>En popüler boyut düşürme algoritmalarından biri</a:t>
            </a:r>
            <a:endParaRPr>
              <a:latin typeface="Roboto Condensed Light"/>
              <a:ea typeface="Roboto Condensed Light"/>
              <a:cs typeface="Roboto Condensed Light"/>
              <a:sym typeface="Roboto Condensed Light"/>
            </a:endParaRPr>
          </a:p>
          <a:p>
            <a:pPr indent="-317500" lvl="0" marL="457200" rtl="0" algn="l">
              <a:spcBef>
                <a:spcPts val="0"/>
              </a:spcBef>
              <a:spcAft>
                <a:spcPts val="0"/>
              </a:spcAft>
              <a:buSzPts val="1400"/>
              <a:buFont typeface="Roboto Condensed Light"/>
              <a:buChar char="●"/>
            </a:pPr>
            <a:r>
              <a:rPr lang="en">
                <a:latin typeface="Roboto Condensed Light"/>
                <a:ea typeface="Roboto Condensed Light"/>
                <a:cs typeface="Roboto Condensed Light"/>
                <a:sym typeface="Roboto Condensed Light"/>
              </a:rPr>
              <a:t>PCA, veri setinin orijin etrafında ortalandığını varsayar.</a:t>
            </a:r>
            <a:endParaRPr>
              <a:latin typeface="Roboto Condensed Light"/>
              <a:ea typeface="Roboto Condensed Light"/>
              <a:cs typeface="Roboto Condensed Light"/>
              <a:sym typeface="Roboto Condensed Light"/>
            </a:endParaRPr>
          </a:p>
          <a:p>
            <a:pPr indent="-317500" lvl="0" marL="457200" rtl="0" algn="l">
              <a:spcBef>
                <a:spcPts val="0"/>
              </a:spcBef>
              <a:spcAft>
                <a:spcPts val="0"/>
              </a:spcAft>
              <a:buSzPts val="1400"/>
              <a:buFont typeface="Roboto Condensed Light"/>
              <a:buChar char="●"/>
            </a:pPr>
            <a:r>
              <a:rPr lang="en">
                <a:latin typeface="Roboto Condensed Light"/>
                <a:ea typeface="Roboto Condensed Light"/>
                <a:cs typeface="Roboto Condensed Light"/>
                <a:sym typeface="Roboto Condensed Light"/>
              </a:rPr>
              <a:t>Verilere en yakın düzlemi/hiperdüzlemi bulur ve verileri bu düzleme yansıtır.</a:t>
            </a:r>
            <a:endParaRPr>
              <a:latin typeface="Roboto Condensed Light"/>
              <a:ea typeface="Roboto Condensed Light"/>
              <a:cs typeface="Roboto Condensed Light"/>
              <a:sym typeface="Roboto Condensed Light"/>
            </a:endParaRPr>
          </a:p>
          <a:p>
            <a:pPr indent="-317500" lvl="0" marL="457200" rtl="0" algn="l">
              <a:spcBef>
                <a:spcPts val="0"/>
              </a:spcBef>
              <a:spcAft>
                <a:spcPts val="0"/>
              </a:spcAft>
              <a:buSzPts val="1400"/>
              <a:buFont typeface="Roboto Condensed Light"/>
              <a:buChar char="●"/>
            </a:pPr>
            <a:r>
              <a:rPr lang="en">
                <a:latin typeface="Roboto Condensed Light"/>
                <a:ea typeface="Roboto Condensed Light"/>
                <a:cs typeface="Roboto Condensed Light"/>
                <a:sym typeface="Roboto Condensed Light"/>
              </a:rPr>
              <a:t>Varyansı en çok koruyan düzlemi seçmek gerekir.</a:t>
            </a:r>
            <a:endParaRPr>
              <a:latin typeface="Roboto Condensed Light"/>
              <a:ea typeface="Roboto Condensed Light"/>
              <a:cs typeface="Roboto Condensed Light"/>
              <a:sym typeface="Roboto Condensed Light"/>
            </a:endParaRPr>
          </a:p>
          <a:p>
            <a:pPr indent="-317500" lvl="0" marL="457200" rtl="0" algn="l">
              <a:spcBef>
                <a:spcPts val="0"/>
              </a:spcBef>
              <a:spcAft>
                <a:spcPts val="0"/>
              </a:spcAft>
              <a:buSzPts val="1400"/>
              <a:buFont typeface="Roboto Condensed Light"/>
              <a:buChar char="●"/>
            </a:pPr>
            <a:r>
              <a:rPr lang="en">
                <a:latin typeface="Roboto Condensed Light"/>
                <a:ea typeface="Roboto Condensed Light"/>
                <a:cs typeface="Roboto Condensed Light"/>
                <a:sym typeface="Roboto Condensed Light"/>
              </a:rPr>
              <a:t>N boyutlu data = N adet “principal component”</a:t>
            </a:r>
            <a:endParaRPr>
              <a:latin typeface="Roboto Condensed Light"/>
              <a:ea typeface="Roboto Condensed Light"/>
              <a:cs typeface="Roboto Condensed Light"/>
              <a:sym typeface="Roboto Condensed Light"/>
            </a:endParaRPr>
          </a:p>
          <a:p>
            <a:pPr indent="-317500" lvl="0" marL="457200" rtl="0" algn="l">
              <a:spcBef>
                <a:spcPts val="0"/>
              </a:spcBef>
              <a:spcAft>
                <a:spcPts val="0"/>
              </a:spcAft>
              <a:buSzPts val="1400"/>
              <a:buFont typeface="Roboto Condensed Light"/>
              <a:buChar char="●"/>
            </a:pPr>
            <a:r>
              <a:rPr lang="en">
                <a:latin typeface="Roboto Condensed Light"/>
                <a:ea typeface="Roboto Condensed Light"/>
                <a:cs typeface="Roboto Condensed Light"/>
                <a:sym typeface="Roboto Condensed Light"/>
              </a:rPr>
              <a:t>Her “component” kendinden öncekilere diktir.</a:t>
            </a:r>
            <a:endParaRPr>
              <a:latin typeface="Roboto Condensed Light"/>
              <a:ea typeface="Roboto Condensed Light"/>
              <a:cs typeface="Roboto Condensed Light"/>
              <a:sym typeface="Roboto Condensed Light"/>
            </a:endParaRPr>
          </a:p>
          <a:p>
            <a:pPr indent="-317500" lvl="0" marL="457200" rtl="0" algn="l">
              <a:spcBef>
                <a:spcPts val="0"/>
              </a:spcBef>
              <a:spcAft>
                <a:spcPts val="0"/>
              </a:spcAft>
              <a:buSzPts val="1400"/>
              <a:buFont typeface="Roboto Condensed Light"/>
              <a:buChar char="●"/>
            </a:pPr>
            <a:r>
              <a:rPr lang="en">
                <a:latin typeface="Roboto Condensed Light"/>
                <a:ea typeface="Roboto Condensed Light"/>
                <a:cs typeface="Roboto Condensed Light"/>
                <a:sym typeface="Roboto Condensed Light"/>
              </a:rPr>
              <a:t>Veriyi 3 boyutlu yapmak için ilk 3 “component” seçilir.  </a:t>
            </a:r>
            <a:endParaRPr>
              <a:latin typeface="Roboto Condensed Light"/>
              <a:ea typeface="Roboto Condensed Light"/>
              <a:cs typeface="Roboto Condensed Light"/>
              <a:sym typeface="Roboto Condensed Light"/>
            </a:endParaRPr>
          </a:p>
          <a:p>
            <a:pPr indent="0" lvl="0" marL="0" rtl="0" algn="l">
              <a:spcBef>
                <a:spcPts val="0"/>
              </a:spcBef>
              <a:spcAft>
                <a:spcPts val="0"/>
              </a:spcAft>
              <a:buNone/>
            </a:pPr>
            <a:r>
              <a:t/>
            </a:r>
            <a:endParaRPr>
              <a:latin typeface="Roboto Condensed Light"/>
              <a:ea typeface="Roboto Condensed Light"/>
              <a:cs typeface="Roboto Condensed Light"/>
              <a:sym typeface="Roboto Condensed Light"/>
            </a:endParaRPr>
          </a:p>
        </p:txBody>
      </p:sp>
      <p:pic>
        <p:nvPicPr>
          <p:cNvPr id="218" name="Google Shape;218;p33"/>
          <p:cNvPicPr preferRelativeResize="0"/>
          <p:nvPr/>
        </p:nvPicPr>
        <p:blipFill>
          <a:blip r:embed="rId7">
            <a:alphaModFix/>
          </a:blip>
          <a:stretch>
            <a:fillRect/>
          </a:stretch>
        </p:blipFill>
        <p:spPr>
          <a:xfrm>
            <a:off x="5106700" y="2887338"/>
            <a:ext cx="3754057" cy="2192587"/>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34"/>
          <p:cNvSpPr txBox="1"/>
          <p:nvPr>
            <p:ph type="ctrTitle"/>
          </p:nvPr>
        </p:nvSpPr>
        <p:spPr>
          <a:xfrm>
            <a:off x="1966450" y="352900"/>
            <a:ext cx="5214300" cy="497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600"/>
              <a:buNone/>
            </a:pPr>
            <a:r>
              <a:rPr lang="en"/>
              <a:t>Principal Component Analysis</a:t>
            </a:r>
            <a:endParaRPr>
              <a:solidFill>
                <a:schemeClr val="dk2"/>
              </a:solidFill>
            </a:endParaRPr>
          </a:p>
        </p:txBody>
      </p:sp>
      <p:sp>
        <p:nvSpPr>
          <p:cNvPr id="224" name="Google Shape;224;p34"/>
          <p:cNvSpPr txBox="1"/>
          <p:nvPr/>
        </p:nvSpPr>
        <p:spPr>
          <a:xfrm flipH="1">
            <a:off x="-10861" y="4854532"/>
            <a:ext cx="422700" cy="2889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2"/>
                </a:solidFill>
                <a:latin typeface="Arial"/>
                <a:ea typeface="Arial"/>
                <a:cs typeface="Arial"/>
                <a:sym typeface="Arial"/>
              </a:rPr>
              <a:t>06</a:t>
            </a:r>
            <a:endParaRPr b="0" i="0" sz="1400" u="none" cap="none" strike="noStrike">
              <a:solidFill>
                <a:srgbClr val="000000"/>
              </a:solidFill>
              <a:latin typeface="Arial"/>
              <a:ea typeface="Arial"/>
              <a:cs typeface="Arial"/>
              <a:sym typeface="Arial"/>
            </a:endParaRPr>
          </a:p>
        </p:txBody>
      </p:sp>
      <p:pic>
        <p:nvPicPr>
          <p:cNvPr descr="Logo&#10;&#10;Description automatically generated" id="225" name="Google Shape;225;p34"/>
          <p:cNvPicPr preferRelativeResize="0"/>
          <p:nvPr/>
        </p:nvPicPr>
        <p:blipFill rotWithShape="1">
          <a:blip r:embed="rId3">
            <a:alphaModFix/>
          </a:blip>
          <a:srcRect b="0" l="0" r="0" t="0"/>
          <a:stretch/>
        </p:blipFill>
        <p:spPr>
          <a:xfrm>
            <a:off x="7374993" y="-12481"/>
            <a:ext cx="1769862" cy="408430"/>
          </a:xfrm>
          <a:prstGeom prst="rect">
            <a:avLst/>
          </a:prstGeom>
          <a:noFill/>
          <a:ln>
            <a:noFill/>
          </a:ln>
        </p:spPr>
      </p:pic>
      <p:grpSp>
        <p:nvGrpSpPr>
          <p:cNvPr id="226" name="Google Shape;226;p34"/>
          <p:cNvGrpSpPr/>
          <p:nvPr/>
        </p:nvGrpSpPr>
        <p:grpSpPr>
          <a:xfrm>
            <a:off x="13201" y="-12481"/>
            <a:ext cx="422700" cy="428246"/>
            <a:chOff x="13201" y="-12481"/>
            <a:chExt cx="422700" cy="428246"/>
          </a:xfrm>
        </p:grpSpPr>
        <p:pic>
          <p:nvPicPr>
            <p:cNvPr descr="Icon&#10;&#10;Description automatically generated" id="227" name="Google Shape;227;p34"/>
            <p:cNvPicPr preferRelativeResize="0"/>
            <p:nvPr/>
          </p:nvPicPr>
          <p:blipFill rotWithShape="1">
            <a:blip r:embed="rId4">
              <a:alphaModFix/>
            </a:blip>
            <a:srcRect b="0" l="0" r="0" t="0"/>
            <a:stretch/>
          </p:blipFill>
          <p:spPr>
            <a:xfrm>
              <a:off x="80101" y="-12481"/>
              <a:ext cx="288900" cy="288900"/>
            </a:xfrm>
            <a:prstGeom prst="rect">
              <a:avLst/>
            </a:prstGeom>
            <a:noFill/>
            <a:ln>
              <a:noFill/>
            </a:ln>
          </p:spPr>
        </p:pic>
        <p:pic>
          <p:nvPicPr>
            <p:cNvPr descr="A picture containing text, sign&#10;&#10;Description automatically generated" id="228" name="Google Shape;228;p34"/>
            <p:cNvPicPr preferRelativeResize="0"/>
            <p:nvPr/>
          </p:nvPicPr>
          <p:blipFill rotWithShape="1">
            <a:blip r:embed="rId5">
              <a:alphaModFix/>
            </a:blip>
            <a:srcRect b="0" l="0" r="0" t="0"/>
            <a:stretch/>
          </p:blipFill>
          <p:spPr>
            <a:xfrm>
              <a:off x="13201" y="191734"/>
              <a:ext cx="422700" cy="224031"/>
            </a:xfrm>
            <a:prstGeom prst="rect">
              <a:avLst/>
            </a:prstGeom>
            <a:noFill/>
            <a:ln>
              <a:noFill/>
            </a:ln>
          </p:spPr>
        </p:pic>
      </p:grpSp>
      <p:pic>
        <p:nvPicPr>
          <p:cNvPr id="229" name="Google Shape;229;p34"/>
          <p:cNvPicPr preferRelativeResize="0"/>
          <p:nvPr/>
        </p:nvPicPr>
        <p:blipFill>
          <a:blip r:embed="rId6">
            <a:alphaModFix/>
          </a:blip>
          <a:stretch>
            <a:fillRect/>
          </a:stretch>
        </p:blipFill>
        <p:spPr>
          <a:xfrm>
            <a:off x="5106689" y="1715263"/>
            <a:ext cx="3657601" cy="1712976"/>
          </a:xfrm>
          <a:prstGeom prst="rect">
            <a:avLst/>
          </a:prstGeom>
          <a:noFill/>
          <a:ln>
            <a:noFill/>
          </a:ln>
        </p:spPr>
      </p:pic>
      <p:sp>
        <p:nvSpPr>
          <p:cNvPr id="230" name="Google Shape;230;p34"/>
          <p:cNvSpPr txBox="1"/>
          <p:nvPr/>
        </p:nvSpPr>
        <p:spPr>
          <a:xfrm>
            <a:off x="236400" y="1351350"/>
            <a:ext cx="4757100" cy="255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Condensed Light"/>
                <a:ea typeface="Roboto Condensed Light"/>
                <a:cs typeface="Roboto Condensed Light"/>
                <a:sym typeface="Roboto Condensed Light"/>
              </a:rPr>
              <a:t>Veri setinin principal component’ları nasıl bulunur?</a:t>
            </a:r>
            <a:endParaRPr>
              <a:latin typeface="Roboto Condensed Light"/>
              <a:ea typeface="Roboto Condensed Light"/>
              <a:cs typeface="Roboto Condensed Light"/>
              <a:sym typeface="Roboto Condensed Light"/>
            </a:endParaRPr>
          </a:p>
          <a:p>
            <a:pPr indent="0" lvl="0" marL="0" rtl="0" algn="l">
              <a:spcBef>
                <a:spcPts val="0"/>
              </a:spcBef>
              <a:spcAft>
                <a:spcPts val="0"/>
              </a:spcAft>
              <a:buNone/>
            </a:pPr>
            <a:r>
              <a:t/>
            </a:r>
            <a:endParaRPr>
              <a:latin typeface="Roboto Condensed Light"/>
              <a:ea typeface="Roboto Condensed Light"/>
              <a:cs typeface="Roboto Condensed Light"/>
              <a:sym typeface="Roboto Condensed Light"/>
            </a:endParaRPr>
          </a:p>
          <a:p>
            <a:pPr indent="0" lvl="0" marL="0" rtl="0" algn="l">
              <a:spcBef>
                <a:spcPts val="0"/>
              </a:spcBef>
              <a:spcAft>
                <a:spcPts val="0"/>
              </a:spcAft>
              <a:buNone/>
            </a:pPr>
            <a:r>
              <a:rPr lang="en">
                <a:latin typeface="Roboto Condensed Light"/>
                <a:ea typeface="Roboto Condensed Light"/>
                <a:cs typeface="Roboto Condensed Light"/>
                <a:sym typeface="Roboto Condensed Light"/>
              </a:rPr>
              <a:t>Singular Value Decomposition tekniği ile veri setimizi üç matrisin çarpımı olarak gösterebiliriz. </a:t>
            </a:r>
            <a:endParaRPr>
              <a:latin typeface="Roboto Condensed Light"/>
              <a:ea typeface="Roboto Condensed Light"/>
              <a:cs typeface="Roboto Condensed Light"/>
              <a:sym typeface="Roboto Condensed Light"/>
            </a:endParaRPr>
          </a:p>
          <a:p>
            <a:pPr indent="0" lvl="0" marL="0" rtl="0" algn="l">
              <a:spcBef>
                <a:spcPts val="0"/>
              </a:spcBef>
              <a:spcAft>
                <a:spcPts val="0"/>
              </a:spcAft>
              <a:buNone/>
            </a:pPr>
            <a:r>
              <a:t/>
            </a:r>
            <a:endParaRPr>
              <a:latin typeface="Roboto Condensed Light"/>
              <a:ea typeface="Roboto Condensed Light"/>
              <a:cs typeface="Roboto Condensed Light"/>
              <a:sym typeface="Roboto Condensed Light"/>
            </a:endParaRPr>
          </a:p>
          <a:p>
            <a:pPr indent="457200" lvl="0" marL="914400" rtl="0" algn="l">
              <a:spcBef>
                <a:spcPts val="0"/>
              </a:spcBef>
              <a:spcAft>
                <a:spcPts val="0"/>
              </a:spcAft>
              <a:buNone/>
            </a:pPr>
            <a:r>
              <a:rPr lang="en">
                <a:latin typeface="Roboto Condensed Light"/>
                <a:ea typeface="Roboto Condensed Light"/>
                <a:cs typeface="Roboto Condensed Light"/>
                <a:sym typeface="Roboto Condensed Light"/>
              </a:rPr>
              <a:t>X = U * Σ * V_T </a:t>
            </a:r>
            <a:endParaRPr>
              <a:latin typeface="Roboto Condensed Light"/>
              <a:ea typeface="Roboto Condensed Light"/>
              <a:cs typeface="Roboto Condensed Light"/>
              <a:sym typeface="Roboto Condensed Light"/>
            </a:endParaRPr>
          </a:p>
          <a:p>
            <a:pPr indent="0" lvl="0" marL="0" rtl="0" algn="l">
              <a:spcBef>
                <a:spcPts val="0"/>
              </a:spcBef>
              <a:spcAft>
                <a:spcPts val="0"/>
              </a:spcAft>
              <a:buNone/>
            </a:pPr>
            <a:r>
              <a:t/>
            </a:r>
            <a:endParaRPr>
              <a:latin typeface="Roboto Condensed Light"/>
              <a:ea typeface="Roboto Condensed Light"/>
              <a:cs typeface="Roboto Condensed Light"/>
              <a:sym typeface="Roboto Condensed Light"/>
            </a:endParaRPr>
          </a:p>
          <a:p>
            <a:pPr indent="0" lvl="0" marL="0" rtl="0" algn="l">
              <a:spcBef>
                <a:spcPts val="0"/>
              </a:spcBef>
              <a:spcAft>
                <a:spcPts val="0"/>
              </a:spcAft>
              <a:buNone/>
            </a:pPr>
            <a:r>
              <a:rPr lang="en">
                <a:latin typeface="Roboto Condensed Light"/>
                <a:ea typeface="Roboto Condensed Light"/>
                <a:cs typeface="Roboto Condensed Light"/>
                <a:sym typeface="Roboto Condensed Light"/>
              </a:rPr>
              <a:t>V matrisinin ilk sütunu ilk principal component, ikinci sütunu ikinci principal component…  </a:t>
            </a:r>
            <a:endParaRPr>
              <a:latin typeface="Roboto Condensed Light"/>
              <a:ea typeface="Roboto Condensed Light"/>
              <a:cs typeface="Roboto Condensed Light"/>
              <a:sym typeface="Roboto Condensed Light"/>
            </a:endParaRPr>
          </a:p>
          <a:p>
            <a:pPr indent="0" lvl="0" marL="0" rtl="0" algn="l">
              <a:spcBef>
                <a:spcPts val="0"/>
              </a:spcBef>
              <a:spcAft>
                <a:spcPts val="0"/>
              </a:spcAft>
              <a:buNone/>
            </a:pPr>
            <a:r>
              <a:t/>
            </a:r>
            <a:endParaRPr>
              <a:latin typeface="Roboto Condensed Light"/>
              <a:ea typeface="Roboto Condensed Light"/>
              <a:cs typeface="Roboto Condensed Light"/>
              <a:sym typeface="Roboto Condensed Light"/>
            </a:endParaRPr>
          </a:p>
          <a:p>
            <a:pPr indent="457200" lvl="0" marL="914400" rtl="0" algn="l">
              <a:spcBef>
                <a:spcPts val="0"/>
              </a:spcBef>
              <a:spcAft>
                <a:spcPts val="0"/>
              </a:spcAft>
              <a:buNone/>
            </a:pPr>
            <a:r>
              <a:rPr lang="en">
                <a:latin typeface="Roboto Condensed Light"/>
                <a:ea typeface="Roboto Condensed Light"/>
                <a:cs typeface="Roboto Condensed Light"/>
                <a:sym typeface="Roboto Condensed Light"/>
              </a:rPr>
              <a:t>X = mxn  V = nxd  =&gt; X2D = mxd </a:t>
            </a:r>
            <a:endParaRPr>
              <a:latin typeface="Roboto Condensed Light"/>
              <a:ea typeface="Roboto Condensed Light"/>
              <a:cs typeface="Roboto Condensed Light"/>
              <a:sym typeface="Roboto Condensed Light"/>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35"/>
          <p:cNvSpPr txBox="1"/>
          <p:nvPr>
            <p:ph type="ctrTitle"/>
          </p:nvPr>
        </p:nvSpPr>
        <p:spPr>
          <a:xfrm>
            <a:off x="1966450" y="352900"/>
            <a:ext cx="5214300" cy="497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600"/>
              <a:buNone/>
            </a:pPr>
            <a:r>
              <a:rPr lang="en"/>
              <a:t>Alternatif Yöntemler</a:t>
            </a:r>
            <a:endParaRPr>
              <a:solidFill>
                <a:schemeClr val="dk2"/>
              </a:solidFill>
            </a:endParaRPr>
          </a:p>
        </p:txBody>
      </p:sp>
      <p:sp>
        <p:nvSpPr>
          <p:cNvPr id="236" name="Google Shape;236;p35"/>
          <p:cNvSpPr txBox="1"/>
          <p:nvPr/>
        </p:nvSpPr>
        <p:spPr>
          <a:xfrm flipH="1">
            <a:off x="-10861" y="4854532"/>
            <a:ext cx="422700" cy="2889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2"/>
                </a:solidFill>
                <a:latin typeface="Arial"/>
                <a:ea typeface="Arial"/>
                <a:cs typeface="Arial"/>
                <a:sym typeface="Arial"/>
              </a:rPr>
              <a:t>06</a:t>
            </a:r>
            <a:endParaRPr b="0" i="0" sz="1400" u="none" cap="none" strike="noStrike">
              <a:solidFill>
                <a:srgbClr val="000000"/>
              </a:solidFill>
              <a:latin typeface="Arial"/>
              <a:ea typeface="Arial"/>
              <a:cs typeface="Arial"/>
              <a:sym typeface="Arial"/>
            </a:endParaRPr>
          </a:p>
        </p:txBody>
      </p:sp>
      <p:pic>
        <p:nvPicPr>
          <p:cNvPr descr="Logo&#10;&#10;Description automatically generated" id="237" name="Google Shape;237;p35"/>
          <p:cNvPicPr preferRelativeResize="0"/>
          <p:nvPr/>
        </p:nvPicPr>
        <p:blipFill rotWithShape="1">
          <a:blip r:embed="rId3">
            <a:alphaModFix/>
          </a:blip>
          <a:srcRect b="0" l="0" r="0" t="0"/>
          <a:stretch/>
        </p:blipFill>
        <p:spPr>
          <a:xfrm>
            <a:off x="7374993" y="-12481"/>
            <a:ext cx="1769862" cy="408430"/>
          </a:xfrm>
          <a:prstGeom prst="rect">
            <a:avLst/>
          </a:prstGeom>
          <a:noFill/>
          <a:ln>
            <a:noFill/>
          </a:ln>
        </p:spPr>
      </p:pic>
      <p:grpSp>
        <p:nvGrpSpPr>
          <p:cNvPr id="238" name="Google Shape;238;p35"/>
          <p:cNvGrpSpPr/>
          <p:nvPr/>
        </p:nvGrpSpPr>
        <p:grpSpPr>
          <a:xfrm>
            <a:off x="13201" y="-12481"/>
            <a:ext cx="422700" cy="428246"/>
            <a:chOff x="13201" y="-12481"/>
            <a:chExt cx="422700" cy="428246"/>
          </a:xfrm>
        </p:grpSpPr>
        <p:pic>
          <p:nvPicPr>
            <p:cNvPr descr="Icon&#10;&#10;Description automatically generated" id="239" name="Google Shape;239;p35"/>
            <p:cNvPicPr preferRelativeResize="0"/>
            <p:nvPr/>
          </p:nvPicPr>
          <p:blipFill rotWithShape="1">
            <a:blip r:embed="rId4">
              <a:alphaModFix/>
            </a:blip>
            <a:srcRect b="0" l="0" r="0" t="0"/>
            <a:stretch/>
          </p:blipFill>
          <p:spPr>
            <a:xfrm>
              <a:off x="80101" y="-12481"/>
              <a:ext cx="288900" cy="288900"/>
            </a:xfrm>
            <a:prstGeom prst="rect">
              <a:avLst/>
            </a:prstGeom>
            <a:noFill/>
            <a:ln>
              <a:noFill/>
            </a:ln>
          </p:spPr>
        </p:pic>
        <p:pic>
          <p:nvPicPr>
            <p:cNvPr descr="A picture containing text, sign&#10;&#10;Description automatically generated" id="240" name="Google Shape;240;p35"/>
            <p:cNvPicPr preferRelativeResize="0"/>
            <p:nvPr/>
          </p:nvPicPr>
          <p:blipFill rotWithShape="1">
            <a:blip r:embed="rId5">
              <a:alphaModFix/>
            </a:blip>
            <a:srcRect b="0" l="0" r="0" t="0"/>
            <a:stretch/>
          </p:blipFill>
          <p:spPr>
            <a:xfrm>
              <a:off x="13201" y="191734"/>
              <a:ext cx="422700" cy="224031"/>
            </a:xfrm>
            <a:prstGeom prst="rect">
              <a:avLst/>
            </a:prstGeom>
            <a:noFill/>
            <a:ln>
              <a:noFill/>
            </a:ln>
          </p:spPr>
        </p:pic>
      </p:grpSp>
      <p:sp>
        <p:nvSpPr>
          <p:cNvPr id="241" name="Google Shape;241;p35"/>
          <p:cNvSpPr txBox="1"/>
          <p:nvPr/>
        </p:nvSpPr>
        <p:spPr>
          <a:xfrm>
            <a:off x="332500" y="1174150"/>
            <a:ext cx="8338800" cy="12621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Roboto Condensed Light"/>
              <a:buChar char="●"/>
            </a:pPr>
            <a:r>
              <a:rPr lang="en">
                <a:latin typeface="Roboto Condensed Light"/>
                <a:ea typeface="Roboto Condensed Light"/>
                <a:cs typeface="Roboto Condensed Light"/>
                <a:sym typeface="Roboto Condensed Light"/>
              </a:rPr>
              <a:t>Randomized PCA</a:t>
            </a:r>
            <a:endParaRPr>
              <a:latin typeface="Roboto Condensed Light"/>
              <a:ea typeface="Roboto Condensed Light"/>
              <a:cs typeface="Roboto Condensed Light"/>
              <a:sym typeface="Roboto Condensed Light"/>
            </a:endParaRPr>
          </a:p>
          <a:p>
            <a:pPr indent="-317500" lvl="0" marL="457200" rtl="0" algn="l">
              <a:spcBef>
                <a:spcPts val="0"/>
              </a:spcBef>
              <a:spcAft>
                <a:spcPts val="0"/>
              </a:spcAft>
              <a:buSzPts val="1400"/>
              <a:buFont typeface="Roboto Condensed Light"/>
              <a:buChar char="●"/>
            </a:pPr>
            <a:r>
              <a:rPr lang="en">
                <a:latin typeface="Roboto Condensed Light"/>
                <a:ea typeface="Roboto Condensed Light"/>
                <a:cs typeface="Roboto Condensed Light"/>
                <a:sym typeface="Roboto Condensed Light"/>
              </a:rPr>
              <a:t>Kernel PCA</a:t>
            </a:r>
            <a:endParaRPr>
              <a:latin typeface="Roboto Condensed Light"/>
              <a:ea typeface="Roboto Condensed Light"/>
              <a:cs typeface="Roboto Condensed Light"/>
              <a:sym typeface="Roboto Condensed Light"/>
            </a:endParaRPr>
          </a:p>
          <a:p>
            <a:pPr indent="-317500" lvl="0" marL="457200" rtl="0" algn="l">
              <a:spcBef>
                <a:spcPts val="0"/>
              </a:spcBef>
              <a:spcAft>
                <a:spcPts val="0"/>
              </a:spcAft>
              <a:buSzPts val="1400"/>
              <a:buFont typeface="Roboto Condensed Light"/>
              <a:buChar char="●"/>
            </a:pPr>
            <a:r>
              <a:rPr lang="en">
                <a:latin typeface="Roboto Condensed Light"/>
                <a:ea typeface="Roboto Condensed Light"/>
                <a:cs typeface="Roboto Condensed Light"/>
                <a:sym typeface="Roboto Condensed Light"/>
              </a:rPr>
              <a:t>t-SNE: </a:t>
            </a:r>
            <a:r>
              <a:rPr b="1" lang="en">
                <a:latin typeface="Roboto Condensed"/>
                <a:ea typeface="Roboto Condensed"/>
                <a:cs typeface="Roboto Condensed"/>
                <a:sym typeface="Roboto Condensed"/>
              </a:rPr>
              <a:t>t-Distributed Stochastic Neighbor Embedding</a:t>
            </a:r>
            <a:r>
              <a:rPr lang="en">
                <a:latin typeface="Roboto Condensed Light"/>
                <a:ea typeface="Roboto Condensed Light"/>
                <a:cs typeface="Roboto Condensed Light"/>
                <a:sym typeface="Roboto Condensed Light"/>
              </a:rPr>
              <a:t> </a:t>
            </a:r>
            <a:endParaRPr>
              <a:latin typeface="Roboto Condensed Light"/>
              <a:ea typeface="Roboto Condensed Light"/>
              <a:cs typeface="Roboto Condensed Light"/>
              <a:sym typeface="Roboto Condensed Light"/>
            </a:endParaRPr>
          </a:p>
          <a:p>
            <a:pPr indent="-317500" lvl="0" marL="457200" rtl="0" algn="l">
              <a:spcBef>
                <a:spcPts val="0"/>
              </a:spcBef>
              <a:spcAft>
                <a:spcPts val="0"/>
              </a:spcAft>
              <a:buSzPts val="1400"/>
              <a:buFont typeface="Roboto Condensed Light"/>
              <a:buChar char="●"/>
            </a:pPr>
            <a:r>
              <a:rPr lang="en">
                <a:latin typeface="Roboto Condensed Light"/>
                <a:ea typeface="Roboto Condensed Light"/>
                <a:cs typeface="Roboto Condensed Light"/>
                <a:sym typeface="Roboto Condensed Light"/>
              </a:rPr>
              <a:t>UMAP: </a:t>
            </a:r>
            <a:r>
              <a:rPr b="1" lang="en">
                <a:latin typeface="Roboto Condensed"/>
                <a:ea typeface="Roboto Condensed"/>
                <a:cs typeface="Roboto Condensed"/>
                <a:sym typeface="Roboto Condensed"/>
              </a:rPr>
              <a:t>Uniform Manifold Approximation and Projection</a:t>
            </a:r>
            <a:endParaRPr b="1">
              <a:latin typeface="Roboto Condensed"/>
              <a:ea typeface="Roboto Condensed"/>
              <a:cs typeface="Roboto Condensed"/>
              <a:sym typeface="Roboto Condensed"/>
            </a:endParaRPr>
          </a:p>
          <a:p>
            <a:pPr indent="-317500" lvl="0" marL="457200" rtl="0" algn="l">
              <a:spcBef>
                <a:spcPts val="0"/>
              </a:spcBef>
              <a:spcAft>
                <a:spcPts val="0"/>
              </a:spcAft>
              <a:buSzPts val="1400"/>
              <a:buFont typeface="Roboto Condensed Light"/>
              <a:buChar char="●"/>
            </a:pPr>
            <a:r>
              <a:rPr lang="en">
                <a:latin typeface="Roboto Condensed Light"/>
                <a:ea typeface="Roboto Condensed Light"/>
                <a:cs typeface="Roboto Condensed Light"/>
                <a:sym typeface="Roboto Condensed Light"/>
              </a:rPr>
              <a:t>LDA: </a:t>
            </a:r>
            <a:r>
              <a:rPr b="1" lang="en">
                <a:latin typeface="Roboto Condensed"/>
                <a:ea typeface="Roboto Condensed"/>
                <a:cs typeface="Roboto Condensed"/>
                <a:sym typeface="Roboto Condensed"/>
              </a:rPr>
              <a:t>Linear Discriminant Analysis</a:t>
            </a:r>
            <a:endParaRPr b="1">
              <a:latin typeface="Roboto Condensed"/>
              <a:ea typeface="Roboto Condensed"/>
              <a:cs typeface="Roboto Condensed"/>
              <a:sym typeface="Roboto Condense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36"/>
          <p:cNvSpPr txBox="1"/>
          <p:nvPr>
            <p:ph idx="1" type="subTitle"/>
          </p:nvPr>
        </p:nvSpPr>
        <p:spPr>
          <a:xfrm>
            <a:off x="2152500" y="3028254"/>
            <a:ext cx="4839000" cy="1003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lang="en"/>
              <a:t>15 Dakika</a:t>
            </a:r>
            <a:endParaRPr/>
          </a:p>
        </p:txBody>
      </p:sp>
      <p:sp>
        <p:nvSpPr>
          <p:cNvPr id="247" name="Google Shape;247;p36"/>
          <p:cNvSpPr txBox="1"/>
          <p:nvPr>
            <p:ph type="ctrTitle"/>
          </p:nvPr>
        </p:nvSpPr>
        <p:spPr>
          <a:xfrm flipH="1">
            <a:off x="1766563" y="1703895"/>
            <a:ext cx="5677897" cy="13653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4800"/>
              <a:buNone/>
            </a:pPr>
            <a:r>
              <a:rPr lang="en"/>
              <a:t>Çay/Kahve Molası</a:t>
            </a:r>
            <a:endParaRPr/>
          </a:p>
        </p:txBody>
      </p:sp>
      <p:cxnSp>
        <p:nvCxnSpPr>
          <p:cNvPr id="248" name="Google Shape;248;p36"/>
          <p:cNvCxnSpPr/>
          <p:nvPr/>
        </p:nvCxnSpPr>
        <p:spPr>
          <a:xfrm rot="10800000">
            <a:off x="8156400" y="630088"/>
            <a:ext cx="1236300" cy="0"/>
          </a:xfrm>
          <a:prstGeom prst="straightConnector1">
            <a:avLst/>
          </a:prstGeom>
          <a:noFill/>
          <a:ln cap="flat" cmpd="sng" w="9525">
            <a:solidFill>
              <a:schemeClr val="dk2"/>
            </a:solidFill>
            <a:prstDash val="solid"/>
            <a:round/>
            <a:headEnd len="sm" w="sm" type="none"/>
            <a:tailEnd len="sm" w="sm" type="none"/>
          </a:ln>
        </p:spPr>
      </p:cxnSp>
      <p:cxnSp>
        <p:nvCxnSpPr>
          <p:cNvPr id="249" name="Google Shape;249;p36"/>
          <p:cNvCxnSpPr/>
          <p:nvPr/>
        </p:nvCxnSpPr>
        <p:spPr>
          <a:xfrm rot="10800000">
            <a:off x="-125" y="4765850"/>
            <a:ext cx="958500" cy="0"/>
          </a:xfrm>
          <a:prstGeom prst="straightConnector1">
            <a:avLst/>
          </a:prstGeom>
          <a:noFill/>
          <a:ln cap="flat" cmpd="sng" w="9525">
            <a:solidFill>
              <a:schemeClr val="dk2"/>
            </a:solidFill>
            <a:prstDash val="solid"/>
            <a:round/>
            <a:headEnd len="sm" w="sm" type="none"/>
            <a:tailEnd len="sm" w="sm" type="none"/>
          </a:ln>
        </p:spPr>
      </p:cxnSp>
      <p:pic>
        <p:nvPicPr>
          <p:cNvPr id="250" name="Google Shape;250;p36"/>
          <p:cNvPicPr preferRelativeResize="0"/>
          <p:nvPr/>
        </p:nvPicPr>
        <p:blipFill rotWithShape="1">
          <a:blip r:embed="rId3">
            <a:alphaModFix/>
          </a:blip>
          <a:srcRect b="0" l="0" r="0" t="0"/>
          <a:stretch/>
        </p:blipFill>
        <p:spPr>
          <a:xfrm>
            <a:off x="1963098" y="850871"/>
            <a:ext cx="1099189" cy="1301081"/>
          </a:xfrm>
          <a:prstGeom prst="rect">
            <a:avLst/>
          </a:prstGeom>
          <a:noFill/>
          <a:ln>
            <a:noFill/>
          </a:ln>
        </p:spPr>
      </p:pic>
      <p:pic>
        <p:nvPicPr>
          <p:cNvPr id="251" name="Google Shape;251;p36"/>
          <p:cNvPicPr preferRelativeResize="0"/>
          <p:nvPr/>
        </p:nvPicPr>
        <p:blipFill rotWithShape="1">
          <a:blip r:embed="rId4">
            <a:alphaModFix/>
          </a:blip>
          <a:srcRect b="0" l="0" r="0" t="0"/>
          <a:stretch/>
        </p:blipFill>
        <p:spPr>
          <a:xfrm>
            <a:off x="3652838" y="891811"/>
            <a:ext cx="1219200" cy="1219200"/>
          </a:xfrm>
          <a:prstGeom prst="rect">
            <a:avLst/>
          </a:prstGeom>
          <a:noFill/>
          <a:ln>
            <a:noFill/>
          </a:ln>
        </p:spPr>
      </p:pic>
      <p:pic>
        <p:nvPicPr>
          <p:cNvPr id="252" name="Google Shape;252;p36"/>
          <p:cNvPicPr preferRelativeResize="0"/>
          <p:nvPr/>
        </p:nvPicPr>
        <p:blipFill rotWithShape="1">
          <a:blip r:embed="rId5">
            <a:alphaModFix/>
          </a:blip>
          <a:srcRect b="0" l="0" r="0" t="0"/>
          <a:stretch/>
        </p:blipFill>
        <p:spPr>
          <a:xfrm>
            <a:off x="0" y="2924838"/>
            <a:ext cx="2023331" cy="2213232"/>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37"/>
          <p:cNvSpPr txBox="1"/>
          <p:nvPr>
            <p:ph idx="1" type="subTitle"/>
          </p:nvPr>
        </p:nvSpPr>
        <p:spPr>
          <a:xfrm>
            <a:off x="2152500" y="2494850"/>
            <a:ext cx="4839000" cy="1003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t/>
            </a:r>
            <a:endParaRPr/>
          </a:p>
        </p:txBody>
      </p:sp>
      <p:sp>
        <p:nvSpPr>
          <p:cNvPr id="258" name="Google Shape;258;p37"/>
          <p:cNvSpPr txBox="1"/>
          <p:nvPr>
            <p:ph type="ctrTitle"/>
          </p:nvPr>
        </p:nvSpPr>
        <p:spPr>
          <a:xfrm flipH="1">
            <a:off x="1974150" y="1161000"/>
            <a:ext cx="5195700" cy="13653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4800"/>
              <a:buNone/>
            </a:pPr>
            <a:r>
              <a:rPr lang="en"/>
              <a:t>Soru &amp; Cevap</a:t>
            </a:r>
            <a:endParaRPr/>
          </a:p>
        </p:txBody>
      </p:sp>
      <p:cxnSp>
        <p:nvCxnSpPr>
          <p:cNvPr id="259" name="Google Shape;259;p37"/>
          <p:cNvCxnSpPr/>
          <p:nvPr/>
        </p:nvCxnSpPr>
        <p:spPr>
          <a:xfrm rot="10800000">
            <a:off x="8156400" y="630088"/>
            <a:ext cx="1236300" cy="0"/>
          </a:xfrm>
          <a:prstGeom prst="straightConnector1">
            <a:avLst/>
          </a:prstGeom>
          <a:noFill/>
          <a:ln cap="flat" cmpd="sng" w="9525">
            <a:solidFill>
              <a:schemeClr val="dk2"/>
            </a:solidFill>
            <a:prstDash val="solid"/>
            <a:round/>
            <a:headEnd len="sm" w="sm" type="none"/>
            <a:tailEnd len="sm" w="sm" type="none"/>
          </a:ln>
        </p:spPr>
      </p:cxnSp>
      <p:cxnSp>
        <p:nvCxnSpPr>
          <p:cNvPr id="260" name="Google Shape;260;p37"/>
          <p:cNvCxnSpPr/>
          <p:nvPr/>
        </p:nvCxnSpPr>
        <p:spPr>
          <a:xfrm rot="10800000">
            <a:off x="-125" y="4765850"/>
            <a:ext cx="958500" cy="0"/>
          </a:xfrm>
          <a:prstGeom prst="straightConnector1">
            <a:avLst/>
          </a:prstGeom>
          <a:noFill/>
          <a:ln cap="flat" cmpd="sng" w="9525">
            <a:solidFill>
              <a:schemeClr val="dk2"/>
            </a:solidFill>
            <a:prstDash val="solid"/>
            <a:round/>
            <a:headEnd len="sm" w="sm" type="none"/>
            <a:tailEnd len="sm" w="sm" type="none"/>
          </a:ln>
        </p:spPr>
      </p:cxn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38"/>
          <p:cNvSpPr txBox="1"/>
          <p:nvPr>
            <p:ph type="ctrTitle"/>
          </p:nvPr>
        </p:nvSpPr>
        <p:spPr>
          <a:xfrm flipH="1">
            <a:off x="1287805" y="1694404"/>
            <a:ext cx="6520500" cy="13653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4800"/>
              <a:buNone/>
            </a:pPr>
            <a:r>
              <a:rPr lang="en"/>
              <a:t>Birlikte #Kodluyoruz</a:t>
            </a:r>
            <a:endParaRPr/>
          </a:p>
        </p:txBody>
      </p:sp>
      <p:cxnSp>
        <p:nvCxnSpPr>
          <p:cNvPr id="266" name="Google Shape;266;p38"/>
          <p:cNvCxnSpPr/>
          <p:nvPr/>
        </p:nvCxnSpPr>
        <p:spPr>
          <a:xfrm rot="10800000">
            <a:off x="8156400" y="630088"/>
            <a:ext cx="1236300" cy="0"/>
          </a:xfrm>
          <a:prstGeom prst="straightConnector1">
            <a:avLst/>
          </a:prstGeom>
          <a:noFill/>
          <a:ln cap="flat" cmpd="sng" w="9525">
            <a:solidFill>
              <a:schemeClr val="dk2"/>
            </a:solidFill>
            <a:prstDash val="solid"/>
            <a:round/>
            <a:headEnd len="sm" w="sm" type="none"/>
            <a:tailEnd len="sm" w="sm" type="none"/>
          </a:ln>
        </p:spPr>
      </p:cxnSp>
      <p:cxnSp>
        <p:nvCxnSpPr>
          <p:cNvPr id="267" name="Google Shape;267;p38"/>
          <p:cNvCxnSpPr/>
          <p:nvPr/>
        </p:nvCxnSpPr>
        <p:spPr>
          <a:xfrm rot="10800000">
            <a:off x="-125" y="4765850"/>
            <a:ext cx="958500" cy="0"/>
          </a:xfrm>
          <a:prstGeom prst="straightConnector1">
            <a:avLst/>
          </a:prstGeom>
          <a:noFill/>
          <a:ln cap="flat" cmpd="sng" w="9525">
            <a:solidFill>
              <a:schemeClr val="dk2"/>
            </a:solidFill>
            <a:prstDash val="solid"/>
            <a:round/>
            <a:headEnd len="sm" w="sm" type="none"/>
            <a:tailEnd len="sm" w="sm" type="none"/>
          </a:ln>
        </p:spPr>
      </p:cxnSp>
      <p:pic>
        <p:nvPicPr>
          <p:cNvPr descr="A picture containing icon&#10;&#10;Description automatically generated" id="268" name="Google Shape;268;p38"/>
          <p:cNvPicPr preferRelativeResize="0"/>
          <p:nvPr/>
        </p:nvPicPr>
        <p:blipFill rotWithShape="1">
          <a:blip r:embed="rId3">
            <a:alphaModFix/>
          </a:blip>
          <a:srcRect b="0" l="0" r="0" t="0"/>
          <a:stretch/>
        </p:blipFill>
        <p:spPr>
          <a:xfrm rot="1301061">
            <a:off x="7258681" y="1844285"/>
            <a:ext cx="740555" cy="74055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39"/>
          <p:cNvSpPr txBox="1"/>
          <p:nvPr>
            <p:ph type="ctrTitle"/>
          </p:nvPr>
        </p:nvSpPr>
        <p:spPr>
          <a:xfrm flipH="1">
            <a:off x="1112363" y="2635675"/>
            <a:ext cx="6831116" cy="19212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400"/>
              <a:buNone/>
            </a:pPr>
            <a:r>
              <a:rPr lang="en"/>
              <a:t>Clustering</a:t>
            </a:r>
            <a:endParaRPr/>
          </a:p>
        </p:txBody>
      </p:sp>
      <p:sp>
        <p:nvSpPr>
          <p:cNvPr id="274" name="Google Shape;274;p39"/>
          <p:cNvSpPr txBox="1"/>
          <p:nvPr>
            <p:ph idx="2" type="title"/>
          </p:nvPr>
        </p:nvSpPr>
        <p:spPr>
          <a:xfrm flipH="1">
            <a:off x="4964179" y="2323850"/>
            <a:ext cx="2979300" cy="7545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9600"/>
              <a:buNone/>
            </a:pPr>
            <a:r>
              <a:rPr lang="en">
                <a:solidFill>
                  <a:srgbClr val="C3996C"/>
                </a:solidFill>
              </a:rPr>
              <a:t>02</a:t>
            </a:r>
            <a:endParaRPr>
              <a:solidFill>
                <a:srgbClr val="C3996C"/>
              </a:solidFill>
            </a:endParaRPr>
          </a:p>
        </p:txBody>
      </p:sp>
      <p:cxnSp>
        <p:nvCxnSpPr>
          <p:cNvPr id="275" name="Google Shape;275;p39"/>
          <p:cNvCxnSpPr/>
          <p:nvPr/>
        </p:nvCxnSpPr>
        <p:spPr>
          <a:xfrm>
            <a:off x="7578325" y="4028400"/>
            <a:ext cx="1565700" cy="0"/>
          </a:xfrm>
          <a:prstGeom prst="straightConnector1">
            <a:avLst/>
          </a:prstGeom>
          <a:noFill/>
          <a:ln cap="flat" cmpd="sng" w="9525">
            <a:solidFill>
              <a:schemeClr val="dk1"/>
            </a:solidFill>
            <a:prstDash val="solid"/>
            <a:round/>
            <a:headEnd len="sm" w="sm" type="none"/>
            <a:tailEnd len="sm" w="sm" type="none"/>
          </a:ln>
        </p:spPr>
      </p:cxn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40"/>
          <p:cNvSpPr txBox="1"/>
          <p:nvPr>
            <p:ph type="ctrTitle"/>
          </p:nvPr>
        </p:nvSpPr>
        <p:spPr>
          <a:xfrm>
            <a:off x="1966450" y="352900"/>
            <a:ext cx="5214300" cy="497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600"/>
              <a:buNone/>
            </a:pPr>
            <a:r>
              <a:rPr lang="en"/>
              <a:t>Clustering Nedir?</a:t>
            </a:r>
            <a:endParaRPr>
              <a:solidFill>
                <a:schemeClr val="dk2"/>
              </a:solidFill>
            </a:endParaRPr>
          </a:p>
        </p:txBody>
      </p:sp>
      <p:sp>
        <p:nvSpPr>
          <p:cNvPr id="281" name="Google Shape;281;p40"/>
          <p:cNvSpPr txBox="1"/>
          <p:nvPr/>
        </p:nvSpPr>
        <p:spPr>
          <a:xfrm flipH="1">
            <a:off x="-10861" y="4854532"/>
            <a:ext cx="422700" cy="2889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2"/>
                </a:solidFill>
                <a:latin typeface="Arial"/>
                <a:ea typeface="Arial"/>
                <a:cs typeface="Arial"/>
                <a:sym typeface="Arial"/>
              </a:rPr>
              <a:t>09</a:t>
            </a:r>
            <a:endParaRPr b="0" i="0" sz="1400" u="none" cap="none" strike="noStrike">
              <a:solidFill>
                <a:srgbClr val="000000"/>
              </a:solidFill>
              <a:latin typeface="Arial"/>
              <a:ea typeface="Arial"/>
              <a:cs typeface="Arial"/>
              <a:sym typeface="Arial"/>
            </a:endParaRPr>
          </a:p>
        </p:txBody>
      </p:sp>
      <p:pic>
        <p:nvPicPr>
          <p:cNvPr descr="Logo&#10;&#10;Description automatically generated" id="282" name="Google Shape;282;p40"/>
          <p:cNvPicPr preferRelativeResize="0"/>
          <p:nvPr/>
        </p:nvPicPr>
        <p:blipFill rotWithShape="1">
          <a:blip r:embed="rId3">
            <a:alphaModFix/>
          </a:blip>
          <a:srcRect b="0" l="0" r="0" t="0"/>
          <a:stretch/>
        </p:blipFill>
        <p:spPr>
          <a:xfrm>
            <a:off x="7374993" y="-12481"/>
            <a:ext cx="1769862" cy="408430"/>
          </a:xfrm>
          <a:prstGeom prst="rect">
            <a:avLst/>
          </a:prstGeom>
          <a:noFill/>
          <a:ln>
            <a:noFill/>
          </a:ln>
        </p:spPr>
      </p:pic>
      <p:grpSp>
        <p:nvGrpSpPr>
          <p:cNvPr id="283" name="Google Shape;283;p40"/>
          <p:cNvGrpSpPr/>
          <p:nvPr/>
        </p:nvGrpSpPr>
        <p:grpSpPr>
          <a:xfrm>
            <a:off x="13201" y="-12481"/>
            <a:ext cx="422700" cy="428246"/>
            <a:chOff x="13201" y="-12481"/>
            <a:chExt cx="422700" cy="428246"/>
          </a:xfrm>
        </p:grpSpPr>
        <p:pic>
          <p:nvPicPr>
            <p:cNvPr descr="Icon&#10;&#10;Description automatically generated" id="284" name="Google Shape;284;p40"/>
            <p:cNvPicPr preferRelativeResize="0"/>
            <p:nvPr/>
          </p:nvPicPr>
          <p:blipFill rotWithShape="1">
            <a:blip r:embed="rId4">
              <a:alphaModFix/>
            </a:blip>
            <a:srcRect b="0" l="0" r="0" t="0"/>
            <a:stretch/>
          </p:blipFill>
          <p:spPr>
            <a:xfrm>
              <a:off x="80101" y="-12481"/>
              <a:ext cx="288900" cy="288900"/>
            </a:xfrm>
            <a:prstGeom prst="rect">
              <a:avLst/>
            </a:prstGeom>
            <a:noFill/>
            <a:ln>
              <a:noFill/>
            </a:ln>
          </p:spPr>
        </p:pic>
        <p:pic>
          <p:nvPicPr>
            <p:cNvPr descr="A picture containing text, sign&#10;&#10;Description automatically generated" id="285" name="Google Shape;285;p40"/>
            <p:cNvPicPr preferRelativeResize="0"/>
            <p:nvPr/>
          </p:nvPicPr>
          <p:blipFill rotWithShape="1">
            <a:blip r:embed="rId5">
              <a:alphaModFix/>
            </a:blip>
            <a:srcRect b="0" l="0" r="0" t="0"/>
            <a:stretch/>
          </p:blipFill>
          <p:spPr>
            <a:xfrm>
              <a:off x="13201" y="191734"/>
              <a:ext cx="422700" cy="224031"/>
            </a:xfrm>
            <a:prstGeom prst="rect">
              <a:avLst/>
            </a:prstGeom>
            <a:noFill/>
            <a:ln>
              <a:noFill/>
            </a:ln>
          </p:spPr>
        </p:pic>
      </p:grpSp>
      <p:pic>
        <p:nvPicPr>
          <p:cNvPr id="286" name="Google Shape;286;p40"/>
          <p:cNvPicPr preferRelativeResize="0"/>
          <p:nvPr/>
        </p:nvPicPr>
        <p:blipFill>
          <a:blip r:embed="rId6">
            <a:alphaModFix/>
          </a:blip>
          <a:stretch>
            <a:fillRect/>
          </a:stretch>
        </p:blipFill>
        <p:spPr>
          <a:xfrm>
            <a:off x="236825" y="1840400"/>
            <a:ext cx="3023550" cy="2790251"/>
          </a:xfrm>
          <a:prstGeom prst="rect">
            <a:avLst/>
          </a:prstGeom>
          <a:noFill/>
          <a:ln>
            <a:noFill/>
          </a:ln>
        </p:spPr>
      </p:pic>
      <p:pic>
        <p:nvPicPr>
          <p:cNvPr id="287" name="Google Shape;287;p40"/>
          <p:cNvPicPr preferRelativeResize="0"/>
          <p:nvPr/>
        </p:nvPicPr>
        <p:blipFill>
          <a:blip r:embed="rId7">
            <a:alphaModFix/>
          </a:blip>
          <a:stretch>
            <a:fillRect/>
          </a:stretch>
        </p:blipFill>
        <p:spPr>
          <a:xfrm>
            <a:off x="5910897" y="1840400"/>
            <a:ext cx="3023549" cy="2790251"/>
          </a:xfrm>
          <a:prstGeom prst="rect">
            <a:avLst/>
          </a:prstGeom>
          <a:noFill/>
          <a:ln>
            <a:noFill/>
          </a:ln>
        </p:spPr>
      </p:pic>
      <p:sp>
        <p:nvSpPr>
          <p:cNvPr id="288" name="Google Shape;288;p40"/>
          <p:cNvSpPr txBox="1"/>
          <p:nvPr/>
        </p:nvSpPr>
        <p:spPr>
          <a:xfrm>
            <a:off x="221075" y="899000"/>
            <a:ext cx="87135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Condensed Light"/>
                <a:ea typeface="Roboto Condensed Light"/>
                <a:cs typeface="Roboto Condensed Light"/>
                <a:sym typeface="Roboto Condensed Light"/>
              </a:rPr>
              <a:t>Hedef, benzer örnekleri aynı gruba koymak farklı örnekleri de birbirinden ayırmaktır. Müşteri segmentasyonu, öneri sistemleri ve arama motorları gibi kullanım örnekleri vardır.</a:t>
            </a:r>
            <a:endParaRPr>
              <a:latin typeface="Roboto Condensed Light"/>
              <a:ea typeface="Roboto Condensed Light"/>
              <a:cs typeface="Roboto Condensed Light"/>
              <a:sym typeface="Roboto Condensed Light"/>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41"/>
          <p:cNvSpPr txBox="1"/>
          <p:nvPr>
            <p:ph type="ctrTitle"/>
          </p:nvPr>
        </p:nvSpPr>
        <p:spPr>
          <a:xfrm>
            <a:off x="1964850" y="2323200"/>
            <a:ext cx="5214300" cy="497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600"/>
              <a:buNone/>
            </a:pPr>
            <a:r>
              <a:rPr lang="en"/>
              <a:t>Tek bir problem var…</a:t>
            </a:r>
            <a:endParaRPr>
              <a:solidFill>
                <a:schemeClr val="dk2"/>
              </a:solidFill>
            </a:endParaRPr>
          </a:p>
        </p:txBody>
      </p:sp>
      <p:sp>
        <p:nvSpPr>
          <p:cNvPr id="294" name="Google Shape;294;p41"/>
          <p:cNvSpPr txBox="1"/>
          <p:nvPr/>
        </p:nvSpPr>
        <p:spPr>
          <a:xfrm flipH="1">
            <a:off x="-10861" y="4854532"/>
            <a:ext cx="422700" cy="2889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2"/>
                </a:solidFill>
                <a:latin typeface="Arial"/>
                <a:ea typeface="Arial"/>
                <a:cs typeface="Arial"/>
                <a:sym typeface="Arial"/>
              </a:rPr>
              <a:t>10</a:t>
            </a:r>
            <a:endParaRPr b="0" i="0" sz="1400" u="none" cap="none" strike="noStrike">
              <a:solidFill>
                <a:srgbClr val="000000"/>
              </a:solidFill>
              <a:latin typeface="Arial"/>
              <a:ea typeface="Arial"/>
              <a:cs typeface="Arial"/>
              <a:sym typeface="Arial"/>
            </a:endParaRPr>
          </a:p>
        </p:txBody>
      </p:sp>
      <p:pic>
        <p:nvPicPr>
          <p:cNvPr descr="Logo&#10;&#10;Description automatically generated" id="295" name="Google Shape;295;p41"/>
          <p:cNvPicPr preferRelativeResize="0"/>
          <p:nvPr/>
        </p:nvPicPr>
        <p:blipFill rotWithShape="1">
          <a:blip r:embed="rId3">
            <a:alphaModFix/>
          </a:blip>
          <a:srcRect b="0" l="0" r="0" t="0"/>
          <a:stretch/>
        </p:blipFill>
        <p:spPr>
          <a:xfrm>
            <a:off x="7374993" y="-12481"/>
            <a:ext cx="1769862" cy="408430"/>
          </a:xfrm>
          <a:prstGeom prst="rect">
            <a:avLst/>
          </a:prstGeom>
          <a:noFill/>
          <a:ln>
            <a:noFill/>
          </a:ln>
        </p:spPr>
      </p:pic>
      <p:grpSp>
        <p:nvGrpSpPr>
          <p:cNvPr id="296" name="Google Shape;296;p41"/>
          <p:cNvGrpSpPr/>
          <p:nvPr/>
        </p:nvGrpSpPr>
        <p:grpSpPr>
          <a:xfrm>
            <a:off x="13201" y="-12481"/>
            <a:ext cx="422700" cy="428246"/>
            <a:chOff x="13201" y="-12481"/>
            <a:chExt cx="422700" cy="428246"/>
          </a:xfrm>
        </p:grpSpPr>
        <p:pic>
          <p:nvPicPr>
            <p:cNvPr descr="Icon&#10;&#10;Description automatically generated" id="297" name="Google Shape;297;p41"/>
            <p:cNvPicPr preferRelativeResize="0"/>
            <p:nvPr/>
          </p:nvPicPr>
          <p:blipFill rotWithShape="1">
            <a:blip r:embed="rId4">
              <a:alphaModFix/>
            </a:blip>
            <a:srcRect b="0" l="0" r="0" t="0"/>
            <a:stretch/>
          </p:blipFill>
          <p:spPr>
            <a:xfrm>
              <a:off x="80101" y="-12481"/>
              <a:ext cx="288900" cy="288900"/>
            </a:xfrm>
            <a:prstGeom prst="rect">
              <a:avLst/>
            </a:prstGeom>
            <a:noFill/>
            <a:ln>
              <a:noFill/>
            </a:ln>
          </p:spPr>
        </p:pic>
        <p:pic>
          <p:nvPicPr>
            <p:cNvPr descr="A picture containing text, sign&#10;&#10;Description automatically generated" id="298" name="Google Shape;298;p41"/>
            <p:cNvPicPr preferRelativeResize="0"/>
            <p:nvPr/>
          </p:nvPicPr>
          <p:blipFill rotWithShape="1">
            <a:blip r:embed="rId5">
              <a:alphaModFix/>
            </a:blip>
            <a:srcRect b="0" l="0" r="0" t="0"/>
            <a:stretch/>
          </p:blipFill>
          <p:spPr>
            <a:xfrm>
              <a:off x="13201" y="191734"/>
              <a:ext cx="422700" cy="224031"/>
            </a:xfrm>
            <a:prstGeom prst="rect">
              <a:avLst/>
            </a:prstGeom>
            <a:noFill/>
            <a:ln>
              <a:noFill/>
            </a:ln>
          </p:spPr>
        </p:pic>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24"/>
          <p:cNvSpPr txBox="1"/>
          <p:nvPr>
            <p:ph type="ctrTitle"/>
          </p:nvPr>
        </p:nvSpPr>
        <p:spPr>
          <a:xfrm>
            <a:off x="3385875" y="2098650"/>
            <a:ext cx="2372400" cy="946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b="0" lang="en">
                <a:solidFill>
                  <a:schemeClr val="dk1"/>
                </a:solidFill>
              </a:rPr>
              <a:t>TABLE OF CONTENTS</a:t>
            </a:r>
            <a:endParaRPr b="0">
              <a:solidFill>
                <a:schemeClr val="dk1"/>
              </a:solidFill>
            </a:endParaRPr>
          </a:p>
        </p:txBody>
      </p:sp>
      <p:sp>
        <p:nvSpPr>
          <p:cNvPr id="112" name="Google Shape;112;p24"/>
          <p:cNvSpPr txBox="1"/>
          <p:nvPr>
            <p:ph idx="9" type="ctrTitle"/>
          </p:nvPr>
        </p:nvSpPr>
        <p:spPr>
          <a:xfrm>
            <a:off x="390296" y="1167854"/>
            <a:ext cx="1974300" cy="577800"/>
          </a:xfrm>
          <a:prstGeom prst="rect">
            <a:avLst/>
          </a:prstGeom>
          <a:noFill/>
          <a:ln>
            <a:noFill/>
          </a:ln>
        </p:spPr>
        <p:txBody>
          <a:bodyPr anchorCtr="0" anchor="b" bIns="91425" lIns="91425" spcFirstLastPara="1" rIns="91425" wrap="square" tIns="91425">
            <a:noAutofit/>
          </a:bodyPr>
          <a:lstStyle/>
          <a:p>
            <a:pPr indent="0" lvl="0" marL="0" rtl="0" algn="r">
              <a:lnSpc>
                <a:spcPct val="100000"/>
              </a:lnSpc>
              <a:spcBef>
                <a:spcPts val="0"/>
              </a:spcBef>
              <a:spcAft>
                <a:spcPts val="0"/>
              </a:spcAft>
              <a:buSzPts val="1400"/>
              <a:buNone/>
            </a:pPr>
            <a:r>
              <a:rPr lang="en"/>
              <a:t>Dimensionality Reduction</a:t>
            </a:r>
            <a:endParaRPr/>
          </a:p>
        </p:txBody>
      </p:sp>
      <p:sp>
        <p:nvSpPr>
          <p:cNvPr id="113" name="Google Shape;113;p24"/>
          <p:cNvSpPr txBox="1"/>
          <p:nvPr>
            <p:ph idx="13" type="subTitle"/>
          </p:nvPr>
        </p:nvSpPr>
        <p:spPr>
          <a:xfrm>
            <a:off x="600636" y="1622677"/>
            <a:ext cx="1764110" cy="5724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900"/>
              <a:buNone/>
            </a:pPr>
            <a:r>
              <a:rPr lang="en"/>
              <a:t>“Curse of Dimensionality” nedir? Neden verimizin boyutunu düşürmek istiyoruz? Hangi algoritmaları kullanıyoruz?</a:t>
            </a:r>
            <a:endParaRPr/>
          </a:p>
        </p:txBody>
      </p:sp>
      <p:sp>
        <p:nvSpPr>
          <p:cNvPr id="114" name="Google Shape;114;p24"/>
          <p:cNvSpPr txBox="1"/>
          <p:nvPr>
            <p:ph idx="5" type="title"/>
          </p:nvPr>
        </p:nvSpPr>
        <p:spPr>
          <a:xfrm>
            <a:off x="2105406" y="2487168"/>
            <a:ext cx="1107600" cy="5778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4800"/>
              <a:buNone/>
            </a:pPr>
            <a:r>
              <a:rPr lang="en">
                <a:solidFill>
                  <a:srgbClr val="C3996C"/>
                </a:solidFill>
              </a:rPr>
              <a:t>02</a:t>
            </a:r>
            <a:endParaRPr>
              <a:solidFill>
                <a:srgbClr val="C3996C"/>
              </a:solidFill>
            </a:endParaRPr>
          </a:p>
        </p:txBody>
      </p:sp>
      <p:sp>
        <p:nvSpPr>
          <p:cNvPr id="115" name="Google Shape;115;p24"/>
          <p:cNvSpPr txBox="1"/>
          <p:nvPr>
            <p:ph idx="4" type="title"/>
          </p:nvPr>
        </p:nvSpPr>
        <p:spPr>
          <a:xfrm>
            <a:off x="2105406" y="1515808"/>
            <a:ext cx="1107600" cy="5778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4800"/>
              <a:buNone/>
            </a:pPr>
            <a:r>
              <a:rPr lang="en">
                <a:solidFill>
                  <a:srgbClr val="C3996C"/>
                </a:solidFill>
              </a:rPr>
              <a:t>01</a:t>
            </a:r>
            <a:endParaRPr>
              <a:solidFill>
                <a:srgbClr val="C3996C"/>
              </a:solidFill>
            </a:endParaRPr>
          </a:p>
        </p:txBody>
      </p:sp>
      <p:cxnSp>
        <p:nvCxnSpPr>
          <p:cNvPr id="116" name="Google Shape;116;p24"/>
          <p:cNvCxnSpPr/>
          <p:nvPr/>
        </p:nvCxnSpPr>
        <p:spPr>
          <a:xfrm>
            <a:off x="3297225" y="0"/>
            <a:ext cx="0" cy="2393700"/>
          </a:xfrm>
          <a:prstGeom prst="straightConnector1">
            <a:avLst/>
          </a:prstGeom>
          <a:noFill/>
          <a:ln cap="flat" cmpd="sng" w="9525">
            <a:solidFill>
              <a:schemeClr val="dk2"/>
            </a:solidFill>
            <a:prstDash val="solid"/>
            <a:round/>
            <a:headEnd len="sm" w="sm" type="none"/>
            <a:tailEnd len="sm" w="sm" type="none"/>
          </a:ln>
        </p:spPr>
      </p:cxnSp>
      <p:cxnSp>
        <p:nvCxnSpPr>
          <p:cNvPr id="117" name="Google Shape;117;p24"/>
          <p:cNvCxnSpPr/>
          <p:nvPr/>
        </p:nvCxnSpPr>
        <p:spPr>
          <a:xfrm>
            <a:off x="5861950" y="3131400"/>
            <a:ext cx="0" cy="2030100"/>
          </a:xfrm>
          <a:prstGeom prst="straightConnector1">
            <a:avLst/>
          </a:prstGeom>
          <a:noFill/>
          <a:ln cap="flat" cmpd="sng" w="9525">
            <a:solidFill>
              <a:schemeClr val="dk2"/>
            </a:solidFill>
            <a:prstDash val="solid"/>
            <a:round/>
            <a:headEnd len="sm" w="sm" type="none"/>
            <a:tailEnd len="sm" w="sm" type="none"/>
          </a:ln>
        </p:spPr>
      </p:cxnSp>
      <p:sp>
        <p:nvSpPr>
          <p:cNvPr id="118" name="Google Shape;118;p24"/>
          <p:cNvSpPr txBox="1"/>
          <p:nvPr>
            <p:ph idx="7" type="title"/>
          </p:nvPr>
        </p:nvSpPr>
        <p:spPr>
          <a:xfrm>
            <a:off x="5935213" y="2221945"/>
            <a:ext cx="1072200" cy="577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4800"/>
              <a:buNone/>
            </a:pPr>
            <a:r>
              <a:rPr lang="en">
                <a:solidFill>
                  <a:srgbClr val="C3996C"/>
                </a:solidFill>
              </a:rPr>
              <a:t>03</a:t>
            </a:r>
            <a:endParaRPr>
              <a:solidFill>
                <a:srgbClr val="C3996C"/>
              </a:solidFill>
            </a:endParaRPr>
          </a:p>
        </p:txBody>
      </p:sp>
      <p:sp>
        <p:nvSpPr>
          <p:cNvPr id="119" name="Google Shape;119;p24"/>
          <p:cNvSpPr txBox="1"/>
          <p:nvPr>
            <p:ph idx="14" type="ctrTitle"/>
          </p:nvPr>
        </p:nvSpPr>
        <p:spPr>
          <a:xfrm>
            <a:off x="390296" y="2141336"/>
            <a:ext cx="1974300" cy="577800"/>
          </a:xfrm>
          <a:prstGeom prst="rect">
            <a:avLst/>
          </a:prstGeom>
          <a:noFill/>
          <a:ln>
            <a:noFill/>
          </a:ln>
        </p:spPr>
        <p:txBody>
          <a:bodyPr anchorCtr="0" anchor="b" bIns="91425" lIns="91425" spcFirstLastPara="1" rIns="91425" wrap="square" tIns="91425">
            <a:noAutofit/>
          </a:bodyPr>
          <a:lstStyle/>
          <a:p>
            <a:pPr indent="0" lvl="0" marL="0" rtl="0" algn="r">
              <a:lnSpc>
                <a:spcPct val="100000"/>
              </a:lnSpc>
              <a:spcBef>
                <a:spcPts val="0"/>
              </a:spcBef>
              <a:spcAft>
                <a:spcPts val="0"/>
              </a:spcAft>
              <a:buSzPts val="1400"/>
              <a:buNone/>
            </a:pPr>
            <a:r>
              <a:rPr lang="en"/>
              <a:t>Clustering</a:t>
            </a:r>
            <a:endParaRPr/>
          </a:p>
        </p:txBody>
      </p:sp>
      <p:sp>
        <p:nvSpPr>
          <p:cNvPr id="120" name="Google Shape;120;p24"/>
          <p:cNvSpPr txBox="1"/>
          <p:nvPr>
            <p:ph idx="15" type="subTitle"/>
          </p:nvPr>
        </p:nvSpPr>
        <p:spPr>
          <a:xfrm>
            <a:off x="600636" y="2596156"/>
            <a:ext cx="1764110" cy="5724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900"/>
              <a:buNone/>
            </a:pPr>
            <a:r>
              <a:rPr lang="en"/>
              <a:t>Elimizdeki verileri makine öğrenmesi ile nasıl gruplarız?</a:t>
            </a:r>
            <a:endParaRPr/>
          </a:p>
        </p:txBody>
      </p:sp>
      <p:sp>
        <p:nvSpPr>
          <p:cNvPr id="121" name="Google Shape;121;p24"/>
          <p:cNvSpPr txBox="1"/>
          <p:nvPr>
            <p:ph idx="18" type="ctrTitle"/>
          </p:nvPr>
        </p:nvSpPr>
        <p:spPr>
          <a:xfrm>
            <a:off x="6820708" y="1901270"/>
            <a:ext cx="1974300" cy="5778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400"/>
              <a:buNone/>
            </a:pPr>
            <a:r>
              <a:rPr lang="en"/>
              <a:t>Proje/Ödev</a:t>
            </a:r>
            <a:endParaRPr/>
          </a:p>
        </p:txBody>
      </p:sp>
      <p:sp>
        <p:nvSpPr>
          <p:cNvPr id="122" name="Google Shape;122;p24"/>
          <p:cNvSpPr txBox="1"/>
          <p:nvPr>
            <p:ph idx="19" type="subTitle"/>
          </p:nvPr>
        </p:nvSpPr>
        <p:spPr>
          <a:xfrm>
            <a:off x="6820708" y="2356092"/>
            <a:ext cx="1674300" cy="572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00"/>
              <a:buNone/>
            </a:pPr>
            <a:r>
              <a:rPr lang="en"/>
              <a:t>Bu haftanın ödevi</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42"/>
          <p:cNvSpPr txBox="1"/>
          <p:nvPr>
            <p:ph type="ctrTitle"/>
          </p:nvPr>
        </p:nvSpPr>
        <p:spPr>
          <a:xfrm>
            <a:off x="1964850" y="415775"/>
            <a:ext cx="5214300" cy="497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600"/>
              <a:buNone/>
            </a:pPr>
            <a:r>
              <a:rPr lang="en"/>
              <a:t>Verilerimizde etiket yok…</a:t>
            </a:r>
            <a:endParaRPr>
              <a:solidFill>
                <a:schemeClr val="dk2"/>
              </a:solidFill>
            </a:endParaRPr>
          </a:p>
        </p:txBody>
      </p:sp>
      <p:sp>
        <p:nvSpPr>
          <p:cNvPr id="304" name="Google Shape;304;p42"/>
          <p:cNvSpPr txBox="1"/>
          <p:nvPr/>
        </p:nvSpPr>
        <p:spPr>
          <a:xfrm flipH="1">
            <a:off x="-10861" y="4854532"/>
            <a:ext cx="422700" cy="2889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2"/>
                </a:solidFill>
                <a:latin typeface="Arial"/>
                <a:ea typeface="Arial"/>
                <a:cs typeface="Arial"/>
                <a:sym typeface="Arial"/>
              </a:rPr>
              <a:t>10</a:t>
            </a:r>
            <a:endParaRPr b="0" i="0" sz="1400" u="none" cap="none" strike="noStrike">
              <a:solidFill>
                <a:srgbClr val="000000"/>
              </a:solidFill>
              <a:latin typeface="Arial"/>
              <a:ea typeface="Arial"/>
              <a:cs typeface="Arial"/>
              <a:sym typeface="Arial"/>
            </a:endParaRPr>
          </a:p>
        </p:txBody>
      </p:sp>
      <p:pic>
        <p:nvPicPr>
          <p:cNvPr descr="Logo&#10;&#10;Description automatically generated" id="305" name="Google Shape;305;p42"/>
          <p:cNvPicPr preferRelativeResize="0"/>
          <p:nvPr/>
        </p:nvPicPr>
        <p:blipFill rotWithShape="1">
          <a:blip r:embed="rId3">
            <a:alphaModFix/>
          </a:blip>
          <a:srcRect b="0" l="0" r="0" t="0"/>
          <a:stretch/>
        </p:blipFill>
        <p:spPr>
          <a:xfrm>
            <a:off x="7374993" y="-12481"/>
            <a:ext cx="1769862" cy="408430"/>
          </a:xfrm>
          <a:prstGeom prst="rect">
            <a:avLst/>
          </a:prstGeom>
          <a:noFill/>
          <a:ln>
            <a:noFill/>
          </a:ln>
        </p:spPr>
      </p:pic>
      <p:grpSp>
        <p:nvGrpSpPr>
          <p:cNvPr id="306" name="Google Shape;306;p42"/>
          <p:cNvGrpSpPr/>
          <p:nvPr/>
        </p:nvGrpSpPr>
        <p:grpSpPr>
          <a:xfrm>
            <a:off x="13201" y="-12481"/>
            <a:ext cx="422700" cy="428246"/>
            <a:chOff x="13201" y="-12481"/>
            <a:chExt cx="422700" cy="428246"/>
          </a:xfrm>
        </p:grpSpPr>
        <p:pic>
          <p:nvPicPr>
            <p:cNvPr descr="Icon&#10;&#10;Description automatically generated" id="307" name="Google Shape;307;p42"/>
            <p:cNvPicPr preferRelativeResize="0"/>
            <p:nvPr/>
          </p:nvPicPr>
          <p:blipFill rotWithShape="1">
            <a:blip r:embed="rId4">
              <a:alphaModFix/>
            </a:blip>
            <a:srcRect b="0" l="0" r="0" t="0"/>
            <a:stretch/>
          </p:blipFill>
          <p:spPr>
            <a:xfrm>
              <a:off x="80101" y="-12481"/>
              <a:ext cx="288900" cy="288900"/>
            </a:xfrm>
            <a:prstGeom prst="rect">
              <a:avLst/>
            </a:prstGeom>
            <a:noFill/>
            <a:ln>
              <a:noFill/>
            </a:ln>
          </p:spPr>
        </p:pic>
        <p:pic>
          <p:nvPicPr>
            <p:cNvPr descr="A picture containing text, sign&#10;&#10;Description automatically generated" id="308" name="Google Shape;308;p42"/>
            <p:cNvPicPr preferRelativeResize="0"/>
            <p:nvPr/>
          </p:nvPicPr>
          <p:blipFill rotWithShape="1">
            <a:blip r:embed="rId5">
              <a:alphaModFix/>
            </a:blip>
            <a:srcRect b="0" l="0" r="0" t="0"/>
            <a:stretch/>
          </p:blipFill>
          <p:spPr>
            <a:xfrm>
              <a:off x="13201" y="191734"/>
              <a:ext cx="422700" cy="224031"/>
            </a:xfrm>
            <a:prstGeom prst="rect">
              <a:avLst/>
            </a:prstGeom>
            <a:noFill/>
            <a:ln>
              <a:noFill/>
            </a:ln>
          </p:spPr>
        </p:pic>
      </p:grpSp>
      <p:pic>
        <p:nvPicPr>
          <p:cNvPr id="309" name="Google Shape;309;p42"/>
          <p:cNvPicPr preferRelativeResize="0"/>
          <p:nvPr/>
        </p:nvPicPr>
        <p:blipFill>
          <a:blip r:embed="rId6">
            <a:alphaModFix/>
          </a:blip>
          <a:stretch>
            <a:fillRect/>
          </a:stretch>
        </p:blipFill>
        <p:spPr>
          <a:xfrm>
            <a:off x="2353131" y="2958175"/>
            <a:ext cx="2800452" cy="1826601"/>
          </a:xfrm>
          <a:prstGeom prst="rect">
            <a:avLst/>
          </a:prstGeom>
          <a:noFill/>
          <a:ln>
            <a:noFill/>
          </a:ln>
        </p:spPr>
      </p:pic>
      <p:pic>
        <p:nvPicPr>
          <p:cNvPr id="310" name="Google Shape;310;p42"/>
          <p:cNvPicPr preferRelativeResize="0"/>
          <p:nvPr/>
        </p:nvPicPr>
        <p:blipFill>
          <a:blip r:embed="rId7">
            <a:alphaModFix/>
          </a:blip>
          <a:stretch>
            <a:fillRect/>
          </a:stretch>
        </p:blipFill>
        <p:spPr>
          <a:xfrm>
            <a:off x="5854400" y="1065275"/>
            <a:ext cx="2978175" cy="1985450"/>
          </a:xfrm>
          <a:prstGeom prst="rect">
            <a:avLst/>
          </a:prstGeom>
          <a:noFill/>
          <a:ln>
            <a:noFill/>
          </a:ln>
        </p:spPr>
      </p:pic>
      <p:pic>
        <p:nvPicPr>
          <p:cNvPr id="311" name="Google Shape;311;p42"/>
          <p:cNvPicPr preferRelativeResize="0"/>
          <p:nvPr/>
        </p:nvPicPr>
        <p:blipFill>
          <a:blip r:embed="rId8">
            <a:alphaModFix/>
          </a:blip>
          <a:stretch>
            <a:fillRect/>
          </a:stretch>
        </p:blipFill>
        <p:spPr>
          <a:xfrm>
            <a:off x="411858" y="912875"/>
            <a:ext cx="2681962" cy="1787975"/>
          </a:xfrm>
          <a:prstGeom prst="rect">
            <a:avLst/>
          </a:prstGeom>
          <a:noFill/>
          <a:ln>
            <a:noFill/>
          </a:ln>
        </p:spPr>
      </p:pic>
      <p:sp>
        <p:nvSpPr>
          <p:cNvPr id="312" name="Google Shape;312;p42"/>
          <p:cNvSpPr txBox="1"/>
          <p:nvPr/>
        </p:nvSpPr>
        <p:spPr>
          <a:xfrm>
            <a:off x="5462825" y="3787625"/>
            <a:ext cx="3448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Condensed Light"/>
                <a:ea typeface="Roboto Condensed Light"/>
                <a:cs typeface="Roboto Condensed Light"/>
                <a:sym typeface="Roboto Condensed Light"/>
              </a:rPr>
              <a:t>Çözüm ise Clustering algoritmaları!</a:t>
            </a:r>
            <a:endParaRPr>
              <a:latin typeface="Roboto Condensed Light"/>
              <a:ea typeface="Roboto Condensed Light"/>
              <a:cs typeface="Roboto Condensed Light"/>
              <a:sym typeface="Roboto Condensed Light"/>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43"/>
          <p:cNvSpPr txBox="1"/>
          <p:nvPr>
            <p:ph type="ctrTitle"/>
          </p:nvPr>
        </p:nvSpPr>
        <p:spPr>
          <a:xfrm>
            <a:off x="1966450" y="352900"/>
            <a:ext cx="5214300" cy="497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600"/>
              <a:buNone/>
            </a:pPr>
            <a:r>
              <a:rPr lang="en"/>
              <a:t>K-Means</a:t>
            </a:r>
            <a:endParaRPr>
              <a:solidFill>
                <a:schemeClr val="dk2"/>
              </a:solidFill>
            </a:endParaRPr>
          </a:p>
        </p:txBody>
      </p:sp>
      <p:sp>
        <p:nvSpPr>
          <p:cNvPr id="318" name="Google Shape;318;p43"/>
          <p:cNvSpPr txBox="1"/>
          <p:nvPr/>
        </p:nvSpPr>
        <p:spPr>
          <a:xfrm flipH="1">
            <a:off x="-10861" y="4854532"/>
            <a:ext cx="422700" cy="2889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2"/>
                </a:solidFill>
                <a:latin typeface="Arial"/>
                <a:ea typeface="Arial"/>
                <a:cs typeface="Arial"/>
                <a:sym typeface="Arial"/>
              </a:rPr>
              <a:t>11</a:t>
            </a:r>
            <a:endParaRPr b="0" i="0" sz="1400" u="none" cap="none" strike="noStrike">
              <a:solidFill>
                <a:srgbClr val="000000"/>
              </a:solidFill>
              <a:latin typeface="Arial"/>
              <a:ea typeface="Arial"/>
              <a:cs typeface="Arial"/>
              <a:sym typeface="Arial"/>
            </a:endParaRPr>
          </a:p>
        </p:txBody>
      </p:sp>
      <p:pic>
        <p:nvPicPr>
          <p:cNvPr descr="Logo&#10;&#10;Description automatically generated" id="319" name="Google Shape;319;p43"/>
          <p:cNvPicPr preferRelativeResize="0"/>
          <p:nvPr/>
        </p:nvPicPr>
        <p:blipFill rotWithShape="1">
          <a:blip r:embed="rId3">
            <a:alphaModFix/>
          </a:blip>
          <a:srcRect b="0" l="0" r="0" t="0"/>
          <a:stretch/>
        </p:blipFill>
        <p:spPr>
          <a:xfrm>
            <a:off x="7374993" y="-12481"/>
            <a:ext cx="1769862" cy="408430"/>
          </a:xfrm>
          <a:prstGeom prst="rect">
            <a:avLst/>
          </a:prstGeom>
          <a:noFill/>
          <a:ln>
            <a:noFill/>
          </a:ln>
        </p:spPr>
      </p:pic>
      <p:grpSp>
        <p:nvGrpSpPr>
          <p:cNvPr id="320" name="Google Shape;320;p43"/>
          <p:cNvGrpSpPr/>
          <p:nvPr/>
        </p:nvGrpSpPr>
        <p:grpSpPr>
          <a:xfrm>
            <a:off x="13201" y="-12481"/>
            <a:ext cx="422700" cy="428246"/>
            <a:chOff x="13201" y="-12481"/>
            <a:chExt cx="422700" cy="428246"/>
          </a:xfrm>
        </p:grpSpPr>
        <p:pic>
          <p:nvPicPr>
            <p:cNvPr descr="Icon&#10;&#10;Description automatically generated" id="321" name="Google Shape;321;p43"/>
            <p:cNvPicPr preferRelativeResize="0"/>
            <p:nvPr/>
          </p:nvPicPr>
          <p:blipFill rotWithShape="1">
            <a:blip r:embed="rId4">
              <a:alphaModFix/>
            </a:blip>
            <a:srcRect b="0" l="0" r="0" t="0"/>
            <a:stretch/>
          </p:blipFill>
          <p:spPr>
            <a:xfrm>
              <a:off x="80101" y="-12481"/>
              <a:ext cx="288900" cy="288900"/>
            </a:xfrm>
            <a:prstGeom prst="rect">
              <a:avLst/>
            </a:prstGeom>
            <a:noFill/>
            <a:ln>
              <a:noFill/>
            </a:ln>
          </p:spPr>
        </p:pic>
        <p:pic>
          <p:nvPicPr>
            <p:cNvPr descr="A picture containing text, sign&#10;&#10;Description automatically generated" id="322" name="Google Shape;322;p43"/>
            <p:cNvPicPr preferRelativeResize="0"/>
            <p:nvPr/>
          </p:nvPicPr>
          <p:blipFill rotWithShape="1">
            <a:blip r:embed="rId5">
              <a:alphaModFix/>
            </a:blip>
            <a:srcRect b="0" l="0" r="0" t="0"/>
            <a:stretch/>
          </p:blipFill>
          <p:spPr>
            <a:xfrm>
              <a:off x="13201" y="191734"/>
              <a:ext cx="422700" cy="224031"/>
            </a:xfrm>
            <a:prstGeom prst="rect">
              <a:avLst/>
            </a:prstGeom>
            <a:noFill/>
            <a:ln>
              <a:noFill/>
            </a:ln>
          </p:spPr>
        </p:pic>
      </p:grpSp>
      <p:pic>
        <p:nvPicPr>
          <p:cNvPr id="323" name="Google Shape;323;p43"/>
          <p:cNvPicPr preferRelativeResize="0"/>
          <p:nvPr/>
        </p:nvPicPr>
        <p:blipFill>
          <a:blip r:embed="rId6">
            <a:alphaModFix/>
          </a:blip>
          <a:stretch>
            <a:fillRect/>
          </a:stretch>
        </p:blipFill>
        <p:spPr>
          <a:xfrm>
            <a:off x="2062527" y="899225"/>
            <a:ext cx="5022136" cy="39887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44"/>
          <p:cNvSpPr txBox="1"/>
          <p:nvPr>
            <p:ph type="ctrTitle"/>
          </p:nvPr>
        </p:nvSpPr>
        <p:spPr>
          <a:xfrm>
            <a:off x="1966450" y="352900"/>
            <a:ext cx="5214300" cy="497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600"/>
              <a:buNone/>
            </a:pPr>
            <a:r>
              <a:rPr lang="en"/>
              <a:t>K-Means</a:t>
            </a:r>
            <a:endParaRPr>
              <a:solidFill>
                <a:schemeClr val="dk2"/>
              </a:solidFill>
            </a:endParaRPr>
          </a:p>
        </p:txBody>
      </p:sp>
      <p:sp>
        <p:nvSpPr>
          <p:cNvPr id="329" name="Google Shape;329;p44"/>
          <p:cNvSpPr txBox="1"/>
          <p:nvPr/>
        </p:nvSpPr>
        <p:spPr>
          <a:xfrm flipH="1">
            <a:off x="-10861" y="4854532"/>
            <a:ext cx="422700" cy="2889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2"/>
                </a:solidFill>
                <a:latin typeface="Arial"/>
                <a:ea typeface="Arial"/>
                <a:cs typeface="Arial"/>
                <a:sym typeface="Arial"/>
              </a:rPr>
              <a:t>11</a:t>
            </a:r>
            <a:endParaRPr b="0" i="0" sz="1400" u="none" cap="none" strike="noStrike">
              <a:solidFill>
                <a:srgbClr val="000000"/>
              </a:solidFill>
              <a:latin typeface="Arial"/>
              <a:ea typeface="Arial"/>
              <a:cs typeface="Arial"/>
              <a:sym typeface="Arial"/>
            </a:endParaRPr>
          </a:p>
        </p:txBody>
      </p:sp>
      <p:pic>
        <p:nvPicPr>
          <p:cNvPr descr="Logo&#10;&#10;Description automatically generated" id="330" name="Google Shape;330;p44"/>
          <p:cNvPicPr preferRelativeResize="0"/>
          <p:nvPr/>
        </p:nvPicPr>
        <p:blipFill rotWithShape="1">
          <a:blip r:embed="rId3">
            <a:alphaModFix/>
          </a:blip>
          <a:srcRect b="0" l="0" r="0" t="0"/>
          <a:stretch/>
        </p:blipFill>
        <p:spPr>
          <a:xfrm>
            <a:off x="7374993" y="-12481"/>
            <a:ext cx="1769862" cy="408430"/>
          </a:xfrm>
          <a:prstGeom prst="rect">
            <a:avLst/>
          </a:prstGeom>
          <a:noFill/>
          <a:ln>
            <a:noFill/>
          </a:ln>
        </p:spPr>
      </p:pic>
      <p:grpSp>
        <p:nvGrpSpPr>
          <p:cNvPr id="331" name="Google Shape;331;p44"/>
          <p:cNvGrpSpPr/>
          <p:nvPr/>
        </p:nvGrpSpPr>
        <p:grpSpPr>
          <a:xfrm>
            <a:off x="13201" y="-12481"/>
            <a:ext cx="422700" cy="428246"/>
            <a:chOff x="13201" y="-12481"/>
            <a:chExt cx="422700" cy="428246"/>
          </a:xfrm>
        </p:grpSpPr>
        <p:pic>
          <p:nvPicPr>
            <p:cNvPr descr="Icon&#10;&#10;Description automatically generated" id="332" name="Google Shape;332;p44"/>
            <p:cNvPicPr preferRelativeResize="0"/>
            <p:nvPr/>
          </p:nvPicPr>
          <p:blipFill rotWithShape="1">
            <a:blip r:embed="rId4">
              <a:alphaModFix/>
            </a:blip>
            <a:srcRect b="0" l="0" r="0" t="0"/>
            <a:stretch/>
          </p:blipFill>
          <p:spPr>
            <a:xfrm>
              <a:off x="80101" y="-12481"/>
              <a:ext cx="288900" cy="288900"/>
            </a:xfrm>
            <a:prstGeom prst="rect">
              <a:avLst/>
            </a:prstGeom>
            <a:noFill/>
            <a:ln>
              <a:noFill/>
            </a:ln>
          </p:spPr>
        </p:pic>
        <p:pic>
          <p:nvPicPr>
            <p:cNvPr descr="A picture containing text, sign&#10;&#10;Description automatically generated" id="333" name="Google Shape;333;p44"/>
            <p:cNvPicPr preferRelativeResize="0"/>
            <p:nvPr/>
          </p:nvPicPr>
          <p:blipFill rotWithShape="1">
            <a:blip r:embed="rId5">
              <a:alphaModFix/>
            </a:blip>
            <a:srcRect b="0" l="0" r="0" t="0"/>
            <a:stretch/>
          </p:blipFill>
          <p:spPr>
            <a:xfrm>
              <a:off x="13201" y="191734"/>
              <a:ext cx="422700" cy="224031"/>
            </a:xfrm>
            <a:prstGeom prst="rect">
              <a:avLst/>
            </a:prstGeom>
            <a:noFill/>
            <a:ln>
              <a:noFill/>
            </a:ln>
          </p:spPr>
        </p:pic>
      </p:grpSp>
      <p:pic>
        <p:nvPicPr>
          <p:cNvPr id="334" name="Google Shape;334;p44"/>
          <p:cNvPicPr preferRelativeResize="0"/>
          <p:nvPr/>
        </p:nvPicPr>
        <p:blipFill>
          <a:blip r:embed="rId6">
            <a:alphaModFix/>
          </a:blip>
          <a:stretch>
            <a:fillRect/>
          </a:stretch>
        </p:blipFill>
        <p:spPr>
          <a:xfrm>
            <a:off x="2060927" y="901650"/>
            <a:ext cx="5022136" cy="39887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45"/>
          <p:cNvSpPr txBox="1"/>
          <p:nvPr>
            <p:ph type="ctrTitle"/>
          </p:nvPr>
        </p:nvSpPr>
        <p:spPr>
          <a:xfrm>
            <a:off x="1966450" y="352900"/>
            <a:ext cx="5214300" cy="497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600"/>
              <a:buNone/>
            </a:pPr>
            <a:r>
              <a:rPr lang="en"/>
              <a:t>K-Means</a:t>
            </a:r>
            <a:endParaRPr>
              <a:solidFill>
                <a:schemeClr val="dk2"/>
              </a:solidFill>
            </a:endParaRPr>
          </a:p>
        </p:txBody>
      </p:sp>
      <p:sp>
        <p:nvSpPr>
          <p:cNvPr id="340" name="Google Shape;340;p45"/>
          <p:cNvSpPr txBox="1"/>
          <p:nvPr/>
        </p:nvSpPr>
        <p:spPr>
          <a:xfrm flipH="1">
            <a:off x="-10861" y="4854532"/>
            <a:ext cx="422700" cy="2889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2"/>
                </a:solidFill>
                <a:latin typeface="Arial"/>
                <a:ea typeface="Arial"/>
                <a:cs typeface="Arial"/>
                <a:sym typeface="Arial"/>
              </a:rPr>
              <a:t>11</a:t>
            </a:r>
            <a:endParaRPr b="0" i="0" sz="1400" u="none" cap="none" strike="noStrike">
              <a:solidFill>
                <a:srgbClr val="000000"/>
              </a:solidFill>
              <a:latin typeface="Arial"/>
              <a:ea typeface="Arial"/>
              <a:cs typeface="Arial"/>
              <a:sym typeface="Arial"/>
            </a:endParaRPr>
          </a:p>
        </p:txBody>
      </p:sp>
      <p:pic>
        <p:nvPicPr>
          <p:cNvPr descr="Logo&#10;&#10;Description automatically generated" id="341" name="Google Shape;341;p45"/>
          <p:cNvPicPr preferRelativeResize="0"/>
          <p:nvPr/>
        </p:nvPicPr>
        <p:blipFill rotWithShape="1">
          <a:blip r:embed="rId3">
            <a:alphaModFix/>
          </a:blip>
          <a:srcRect b="0" l="0" r="0" t="0"/>
          <a:stretch/>
        </p:blipFill>
        <p:spPr>
          <a:xfrm>
            <a:off x="7374993" y="-12481"/>
            <a:ext cx="1769862" cy="408430"/>
          </a:xfrm>
          <a:prstGeom prst="rect">
            <a:avLst/>
          </a:prstGeom>
          <a:noFill/>
          <a:ln>
            <a:noFill/>
          </a:ln>
        </p:spPr>
      </p:pic>
      <p:grpSp>
        <p:nvGrpSpPr>
          <p:cNvPr id="342" name="Google Shape;342;p45"/>
          <p:cNvGrpSpPr/>
          <p:nvPr/>
        </p:nvGrpSpPr>
        <p:grpSpPr>
          <a:xfrm>
            <a:off x="13201" y="-12481"/>
            <a:ext cx="422700" cy="428246"/>
            <a:chOff x="13201" y="-12481"/>
            <a:chExt cx="422700" cy="428246"/>
          </a:xfrm>
        </p:grpSpPr>
        <p:pic>
          <p:nvPicPr>
            <p:cNvPr descr="Icon&#10;&#10;Description automatically generated" id="343" name="Google Shape;343;p45"/>
            <p:cNvPicPr preferRelativeResize="0"/>
            <p:nvPr/>
          </p:nvPicPr>
          <p:blipFill rotWithShape="1">
            <a:blip r:embed="rId4">
              <a:alphaModFix/>
            </a:blip>
            <a:srcRect b="0" l="0" r="0" t="0"/>
            <a:stretch/>
          </p:blipFill>
          <p:spPr>
            <a:xfrm>
              <a:off x="80101" y="-12481"/>
              <a:ext cx="288900" cy="288900"/>
            </a:xfrm>
            <a:prstGeom prst="rect">
              <a:avLst/>
            </a:prstGeom>
            <a:noFill/>
            <a:ln>
              <a:noFill/>
            </a:ln>
          </p:spPr>
        </p:pic>
        <p:pic>
          <p:nvPicPr>
            <p:cNvPr descr="A picture containing text, sign&#10;&#10;Description automatically generated" id="344" name="Google Shape;344;p45"/>
            <p:cNvPicPr preferRelativeResize="0"/>
            <p:nvPr/>
          </p:nvPicPr>
          <p:blipFill rotWithShape="1">
            <a:blip r:embed="rId5">
              <a:alphaModFix/>
            </a:blip>
            <a:srcRect b="0" l="0" r="0" t="0"/>
            <a:stretch/>
          </p:blipFill>
          <p:spPr>
            <a:xfrm>
              <a:off x="13201" y="191734"/>
              <a:ext cx="422700" cy="224031"/>
            </a:xfrm>
            <a:prstGeom prst="rect">
              <a:avLst/>
            </a:prstGeom>
            <a:noFill/>
            <a:ln>
              <a:noFill/>
            </a:ln>
          </p:spPr>
        </p:pic>
      </p:grpSp>
      <p:pic>
        <p:nvPicPr>
          <p:cNvPr id="345" name="Google Shape;345;p45"/>
          <p:cNvPicPr preferRelativeResize="0"/>
          <p:nvPr/>
        </p:nvPicPr>
        <p:blipFill>
          <a:blip r:embed="rId6">
            <a:alphaModFix/>
          </a:blip>
          <a:stretch>
            <a:fillRect/>
          </a:stretch>
        </p:blipFill>
        <p:spPr>
          <a:xfrm>
            <a:off x="2060927" y="886900"/>
            <a:ext cx="5022136" cy="39887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46"/>
          <p:cNvSpPr txBox="1"/>
          <p:nvPr>
            <p:ph type="ctrTitle"/>
          </p:nvPr>
        </p:nvSpPr>
        <p:spPr>
          <a:xfrm>
            <a:off x="1966450" y="352900"/>
            <a:ext cx="5214300" cy="497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600"/>
              <a:buNone/>
            </a:pPr>
            <a:r>
              <a:rPr lang="en"/>
              <a:t>K-Means</a:t>
            </a:r>
            <a:endParaRPr>
              <a:solidFill>
                <a:schemeClr val="dk2"/>
              </a:solidFill>
            </a:endParaRPr>
          </a:p>
        </p:txBody>
      </p:sp>
      <p:sp>
        <p:nvSpPr>
          <p:cNvPr id="351" name="Google Shape;351;p46"/>
          <p:cNvSpPr txBox="1"/>
          <p:nvPr/>
        </p:nvSpPr>
        <p:spPr>
          <a:xfrm flipH="1">
            <a:off x="-10861" y="4854532"/>
            <a:ext cx="422700" cy="2889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2"/>
                </a:solidFill>
                <a:latin typeface="Arial"/>
                <a:ea typeface="Arial"/>
                <a:cs typeface="Arial"/>
                <a:sym typeface="Arial"/>
              </a:rPr>
              <a:t>11</a:t>
            </a:r>
            <a:endParaRPr b="0" i="0" sz="1400" u="none" cap="none" strike="noStrike">
              <a:solidFill>
                <a:srgbClr val="000000"/>
              </a:solidFill>
              <a:latin typeface="Arial"/>
              <a:ea typeface="Arial"/>
              <a:cs typeface="Arial"/>
              <a:sym typeface="Arial"/>
            </a:endParaRPr>
          </a:p>
        </p:txBody>
      </p:sp>
      <p:pic>
        <p:nvPicPr>
          <p:cNvPr descr="Logo&#10;&#10;Description automatically generated" id="352" name="Google Shape;352;p46"/>
          <p:cNvPicPr preferRelativeResize="0"/>
          <p:nvPr/>
        </p:nvPicPr>
        <p:blipFill rotWithShape="1">
          <a:blip r:embed="rId3">
            <a:alphaModFix/>
          </a:blip>
          <a:srcRect b="0" l="0" r="0" t="0"/>
          <a:stretch/>
        </p:blipFill>
        <p:spPr>
          <a:xfrm>
            <a:off x="7374993" y="-12481"/>
            <a:ext cx="1769862" cy="408430"/>
          </a:xfrm>
          <a:prstGeom prst="rect">
            <a:avLst/>
          </a:prstGeom>
          <a:noFill/>
          <a:ln>
            <a:noFill/>
          </a:ln>
        </p:spPr>
      </p:pic>
      <p:grpSp>
        <p:nvGrpSpPr>
          <p:cNvPr id="353" name="Google Shape;353;p46"/>
          <p:cNvGrpSpPr/>
          <p:nvPr/>
        </p:nvGrpSpPr>
        <p:grpSpPr>
          <a:xfrm>
            <a:off x="13201" y="-12481"/>
            <a:ext cx="422700" cy="428246"/>
            <a:chOff x="13201" y="-12481"/>
            <a:chExt cx="422700" cy="428246"/>
          </a:xfrm>
        </p:grpSpPr>
        <p:pic>
          <p:nvPicPr>
            <p:cNvPr descr="Icon&#10;&#10;Description automatically generated" id="354" name="Google Shape;354;p46"/>
            <p:cNvPicPr preferRelativeResize="0"/>
            <p:nvPr/>
          </p:nvPicPr>
          <p:blipFill rotWithShape="1">
            <a:blip r:embed="rId4">
              <a:alphaModFix/>
            </a:blip>
            <a:srcRect b="0" l="0" r="0" t="0"/>
            <a:stretch/>
          </p:blipFill>
          <p:spPr>
            <a:xfrm>
              <a:off x="80101" y="-12481"/>
              <a:ext cx="288900" cy="288900"/>
            </a:xfrm>
            <a:prstGeom prst="rect">
              <a:avLst/>
            </a:prstGeom>
            <a:noFill/>
            <a:ln>
              <a:noFill/>
            </a:ln>
          </p:spPr>
        </p:pic>
        <p:pic>
          <p:nvPicPr>
            <p:cNvPr descr="A picture containing text, sign&#10;&#10;Description automatically generated" id="355" name="Google Shape;355;p46"/>
            <p:cNvPicPr preferRelativeResize="0"/>
            <p:nvPr/>
          </p:nvPicPr>
          <p:blipFill rotWithShape="1">
            <a:blip r:embed="rId5">
              <a:alphaModFix/>
            </a:blip>
            <a:srcRect b="0" l="0" r="0" t="0"/>
            <a:stretch/>
          </p:blipFill>
          <p:spPr>
            <a:xfrm>
              <a:off x="13201" y="191734"/>
              <a:ext cx="422700" cy="224031"/>
            </a:xfrm>
            <a:prstGeom prst="rect">
              <a:avLst/>
            </a:prstGeom>
            <a:noFill/>
            <a:ln>
              <a:noFill/>
            </a:ln>
          </p:spPr>
        </p:pic>
      </p:grpSp>
      <p:pic>
        <p:nvPicPr>
          <p:cNvPr id="356" name="Google Shape;356;p46"/>
          <p:cNvPicPr preferRelativeResize="0"/>
          <p:nvPr/>
        </p:nvPicPr>
        <p:blipFill>
          <a:blip r:embed="rId6">
            <a:alphaModFix/>
          </a:blip>
          <a:stretch>
            <a:fillRect/>
          </a:stretch>
        </p:blipFill>
        <p:spPr>
          <a:xfrm>
            <a:off x="2062527" y="906550"/>
            <a:ext cx="5022136" cy="39887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47"/>
          <p:cNvSpPr txBox="1"/>
          <p:nvPr>
            <p:ph type="ctrTitle"/>
          </p:nvPr>
        </p:nvSpPr>
        <p:spPr>
          <a:xfrm>
            <a:off x="1966450" y="352900"/>
            <a:ext cx="5214300" cy="497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600"/>
              <a:buNone/>
            </a:pPr>
            <a:r>
              <a:rPr lang="en"/>
              <a:t>K-Means</a:t>
            </a:r>
            <a:endParaRPr>
              <a:solidFill>
                <a:schemeClr val="dk2"/>
              </a:solidFill>
            </a:endParaRPr>
          </a:p>
        </p:txBody>
      </p:sp>
      <p:sp>
        <p:nvSpPr>
          <p:cNvPr id="362" name="Google Shape;362;p47"/>
          <p:cNvSpPr txBox="1"/>
          <p:nvPr/>
        </p:nvSpPr>
        <p:spPr>
          <a:xfrm flipH="1">
            <a:off x="-10861" y="4854532"/>
            <a:ext cx="422700" cy="2889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2"/>
                </a:solidFill>
                <a:latin typeface="Arial"/>
                <a:ea typeface="Arial"/>
                <a:cs typeface="Arial"/>
                <a:sym typeface="Arial"/>
              </a:rPr>
              <a:t>11</a:t>
            </a:r>
            <a:endParaRPr b="0" i="0" sz="1400" u="none" cap="none" strike="noStrike">
              <a:solidFill>
                <a:srgbClr val="000000"/>
              </a:solidFill>
              <a:latin typeface="Arial"/>
              <a:ea typeface="Arial"/>
              <a:cs typeface="Arial"/>
              <a:sym typeface="Arial"/>
            </a:endParaRPr>
          </a:p>
        </p:txBody>
      </p:sp>
      <p:pic>
        <p:nvPicPr>
          <p:cNvPr descr="Logo&#10;&#10;Description automatically generated" id="363" name="Google Shape;363;p47"/>
          <p:cNvPicPr preferRelativeResize="0"/>
          <p:nvPr/>
        </p:nvPicPr>
        <p:blipFill rotWithShape="1">
          <a:blip r:embed="rId3">
            <a:alphaModFix/>
          </a:blip>
          <a:srcRect b="0" l="0" r="0" t="0"/>
          <a:stretch/>
        </p:blipFill>
        <p:spPr>
          <a:xfrm>
            <a:off x="7374993" y="-12481"/>
            <a:ext cx="1769862" cy="408430"/>
          </a:xfrm>
          <a:prstGeom prst="rect">
            <a:avLst/>
          </a:prstGeom>
          <a:noFill/>
          <a:ln>
            <a:noFill/>
          </a:ln>
        </p:spPr>
      </p:pic>
      <p:grpSp>
        <p:nvGrpSpPr>
          <p:cNvPr id="364" name="Google Shape;364;p47"/>
          <p:cNvGrpSpPr/>
          <p:nvPr/>
        </p:nvGrpSpPr>
        <p:grpSpPr>
          <a:xfrm>
            <a:off x="13201" y="-12481"/>
            <a:ext cx="422700" cy="428246"/>
            <a:chOff x="13201" y="-12481"/>
            <a:chExt cx="422700" cy="428246"/>
          </a:xfrm>
        </p:grpSpPr>
        <p:pic>
          <p:nvPicPr>
            <p:cNvPr descr="Icon&#10;&#10;Description automatically generated" id="365" name="Google Shape;365;p47"/>
            <p:cNvPicPr preferRelativeResize="0"/>
            <p:nvPr/>
          </p:nvPicPr>
          <p:blipFill rotWithShape="1">
            <a:blip r:embed="rId4">
              <a:alphaModFix/>
            </a:blip>
            <a:srcRect b="0" l="0" r="0" t="0"/>
            <a:stretch/>
          </p:blipFill>
          <p:spPr>
            <a:xfrm>
              <a:off x="80101" y="-12481"/>
              <a:ext cx="288900" cy="288900"/>
            </a:xfrm>
            <a:prstGeom prst="rect">
              <a:avLst/>
            </a:prstGeom>
            <a:noFill/>
            <a:ln>
              <a:noFill/>
            </a:ln>
          </p:spPr>
        </p:pic>
        <p:pic>
          <p:nvPicPr>
            <p:cNvPr descr="A picture containing text, sign&#10;&#10;Description automatically generated" id="366" name="Google Shape;366;p47"/>
            <p:cNvPicPr preferRelativeResize="0"/>
            <p:nvPr/>
          </p:nvPicPr>
          <p:blipFill rotWithShape="1">
            <a:blip r:embed="rId5">
              <a:alphaModFix/>
            </a:blip>
            <a:srcRect b="0" l="0" r="0" t="0"/>
            <a:stretch/>
          </p:blipFill>
          <p:spPr>
            <a:xfrm>
              <a:off x="13201" y="191734"/>
              <a:ext cx="422700" cy="224031"/>
            </a:xfrm>
            <a:prstGeom prst="rect">
              <a:avLst/>
            </a:prstGeom>
            <a:noFill/>
            <a:ln>
              <a:noFill/>
            </a:ln>
          </p:spPr>
        </p:pic>
      </p:grpSp>
      <p:pic>
        <p:nvPicPr>
          <p:cNvPr id="367" name="Google Shape;367;p47"/>
          <p:cNvPicPr preferRelativeResize="0"/>
          <p:nvPr/>
        </p:nvPicPr>
        <p:blipFill>
          <a:blip r:embed="rId6">
            <a:alphaModFix/>
          </a:blip>
          <a:stretch>
            <a:fillRect/>
          </a:stretch>
        </p:blipFill>
        <p:spPr>
          <a:xfrm>
            <a:off x="2060927" y="936025"/>
            <a:ext cx="5022136" cy="39887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48"/>
          <p:cNvSpPr txBox="1"/>
          <p:nvPr>
            <p:ph type="ctrTitle"/>
          </p:nvPr>
        </p:nvSpPr>
        <p:spPr>
          <a:xfrm>
            <a:off x="1966450" y="352900"/>
            <a:ext cx="5214300" cy="497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600"/>
              <a:buNone/>
            </a:pPr>
            <a:r>
              <a:rPr lang="en"/>
              <a:t>K-Means</a:t>
            </a:r>
            <a:endParaRPr>
              <a:solidFill>
                <a:schemeClr val="dk2"/>
              </a:solidFill>
            </a:endParaRPr>
          </a:p>
        </p:txBody>
      </p:sp>
      <p:sp>
        <p:nvSpPr>
          <p:cNvPr id="373" name="Google Shape;373;p48"/>
          <p:cNvSpPr txBox="1"/>
          <p:nvPr/>
        </p:nvSpPr>
        <p:spPr>
          <a:xfrm flipH="1">
            <a:off x="-10861" y="4854532"/>
            <a:ext cx="422700" cy="2889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2"/>
                </a:solidFill>
                <a:latin typeface="Arial"/>
                <a:ea typeface="Arial"/>
                <a:cs typeface="Arial"/>
                <a:sym typeface="Arial"/>
              </a:rPr>
              <a:t>11</a:t>
            </a:r>
            <a:endParaRPr b="0" i="0" sz="1400" u="none" cap="none" strike="noStrike">
              <a:solidFill>
                <a:srgbClr val="000000"/>
              </a:solidFill>
              <a:latin typeface="Arial"/>
              <a:ea typeface="Arial"/>
              <a:cs typeface="Arial"/>
              <a:sym typeface="Arial"/>
            </a:endParaRPr>
          </a:p>
        </p:txBody>
      </p:sp>
      <p:pic>
        <p:nvPicPr>
          <p:cNvPr descr="Logo&#10;&#10;Description automatically generated" id="374" name="Google Shape;374;p48"/>
          <p:cNvPicPr preferRelativeResize="0"/>
          <p:nvPr/>
        </p:nvPicPr>
        <p:blipFill rotWithShape="1">
          <a:blip r:embed="rId3">
            <a:alphaModFix/>
          </a:blip>
          <a:srcRect b="0" l="0" r="0" t="0"/>
          <a:stretch/>
        </p:blipFill>
        <p:spPr>
          <a:xfrm>
            <a:off x="7374993" y="-12481"/>
            <a:ext cx="1769862" cy="408430"/>
          </a:xfrm>
          <a:prstGeom prst="rect">
            <a:avLst/>
          </a:prstGeom>
          <a:noFill/>
          <a:ln>
            <a:noFill/>
          </a:ln>
        </p:spPr>
      </p:pic>
      <p:grpSp>
        <p:nvGrpSpPr>
          <p:cNvPr id="375" name="Google Shape;375;p48"/>
          <p:cNvGrpSpPr/>
          <p:nvPr/>
        </p:nvGrpSpPr>
        <p:grpSpPr>
          <a:xfrm>
            <a:off x="13201" y="-12481"/>
            <a:ext cx="422700" cy="428246"/>
            <a:chOff x="13201" y="-12481"/>
            <a:chExt cx="422700" cy="428246"/>
          </a:xfrm>
        </p:grpSpPr>
        <p:pic>
          <p:nvPicPr>
            <p:cNvPr descr="Icon&#10;&#10;Description automatically generated" id="376" name="Google Shape;376;p48"/>
            <p:cNvPicPr preferRelativeResize="0"/>
            <p:nvPr/>
          </p:nvPicPr>
          <p:blipFill rotWithShape="1">
            <a:blip r:embed="rId4">
              <a:alphaModFix/>
            </a:blip>
            <a:srcRect b="0" l="0" r="0" t="0"/>
            <a:stretch/>
          </p:blipFill>
          <p:spPr>
            <a:xfrm>
              <a:off x="80101" y="-12481"/>
              <a:ext cx="288900" cy="288900"/>
            </a:xfrm>
            <a:prstGeom prst="rect">
              <a:avLst/>
            </a:prstGeom>
            <a:noFill/>
            <a:ln>
              <a:noFill/>
            </a:ln>
          </p:spPr>
        </p:pic>
        <p:pic>
          <p:nvPicPr>
            <p:cNvPr descr="A picture containing text, sign&#10;&#10;Description automatically generated" id="377" name="Google Shape;377;p48"/>
            <p:cNvPicPr preferRelativeResize="0"/>
            <p:nvPr/>
          </p:nvPicPr>
          <p:blipFill rotWithShape="1">
            <a:blip r:embed="rId5">
              <a:alphaModFix/>
            </a:blip>
            <a:srcRect b="0" l="0" r="0" t="0"/>
            <a:stretch/>
          </p:blipFill>
          <p:spPr>
            <a:xfrm>
              <a:off x="13201" y="191734"/>
              <a:ext cx="422700" cy="224031"/>
            </a:xfrm>
            <a:prstGeom prst="rect">
              <a:avLst/>
            </a:prstGeom>
            <a:noFill/>
            <a:ln>
              <a:noFill/>
            </a:ln>
          </p:spPr>
        </p:pic>
      </p:grpSp>
      <p:pic>
        <p:nvPicPr>
          <p:cNvPr id="378" name="Google Shape;378;p48"/>
          <p:cNvPicPr preferRelativeResize="0"/>
          <p:nvPr/>
        </p:nvPicPr>
        <p:blipFill>
          <a:blip r:embed="rId6">
            <a:alphaModFix/>
          </a:blip>
          <a:stretch>
            <a:fillRect/>
          </a:stretch>
        </p:blipFill>
        <p:spPr>
          <a:xfrm>
            <a:off x="2060927" y="911475"/>
            <a:ext cx="5022136" cy="39887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p49"/>
          <p:cNvSpPr txBox="1"/>
          <p:nvPr>
            <p:ph type="ctrTitle"/>
          </p:nvPr>
        </p:nvSpPr>
        <p:spPr>
          <a:xfrm>
            <a:off x="1966450" y="352900"/>
            <a:ext cx="5214300" cy="497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600"/>
              <a:buNone/>
            </a:pPr>
            <a:r>
              <a:rPr lang="en"/>
              <a:t>K-Means Durma Şartları</a:t>
            </a:r>
            <a:endParaRPr>
              <a:solidFill>
                <a:schemeClr val="dk2"/>
              </a:solidFill>
            </a:endParaRPr>
          </a:p>
        </p:txBody>
      </p:sp>
      <p:sp>
        <p:nvSpPr>
          <p:cNvPr id="384" name="Google Shape;384;p49"/>
          <p:cNvSpPr txBox="1"/>
          <p:nvPr/>
        </p:nvSpPr>
        <p:spPr>
          <a:xfrm flipH="1">
            <a:off x="-10861" y="4854532"/>
            <a:ext cx="422700" cy="2889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2"/>
                </a:solidFill>
                <a:latin typeface="Arial"/>
                <a:ea typeface="Arial"/>
                <a:cs typeface="Arial"/>
                <a:sym typeface="Arial"/>
              </a:rPr>
              <a:t>11</a:t>
            </a:r>
            <a:endParaRPr b="0" i="0" sz="1400" u="none" cap="none" strike="noStrike">
              <a:solidFill>
                <a:srgbClr val="000000"/>
              </a:solidFill>
              <a:latin typeface="Arial"/>
              <a:ea typeface="Arial"/>
              <a:cs typeface="Arial"/>
              <a:sym typeface="Arial"/>
            </a:endParaRPr>
          </a:p>
        </p:txBody>
      </p:sp>
      <p:pic>
        <p:nvPicPr>
          <p:cNvPr descr="Logo&#10;&#10;Description automatically generated" id="385" name="Google Shape;385;p49"/>
          <p:cNvPicPr preferRelativeResize="0"/>
          <p:nvPr/>
        </p:nvPicPr>
        <p:blipFill rotWithShape="1">
          <a:blip r:embed="rId3">
            <a:alphaModFix/>
          </a:blip>
          <a:srcRect b="0" l="0" r="0" t="0"/>
          <a:stretch/>
        </p:blipFill>
        <p:spPr>
          <a:xfrm>
            <a:off x="7374993" y="-12481"/>
            <a:ext cx="1769862" cy="408430"/>
          </a:xfrm>
          <a:prstGeom prst="rect">
            <a:avLst/>
          </a:prstGeom>
          <a:noFill/>
          <a:ln>
            <a:noFill/>
          </a:ln>
        </p:spPr>
      </p:pic>
      <p:grpSp>
        <p:nvGrpSpPr>
          <p:cNvPr id="386" name="Google Shape;386;p49"/>
          <p:cNvGrpSpPr/>
          <p:nvPr/>
        </p:nvGrpSpPr>
        <p:grpSpPr>
          <a:xfrm>
            <a:off x="13201" y="-12481"/>
            <a:ext cx="422700" cy="428246"/>
            <a:chOff x="13201" y="-12481"/>
            <a:chExt cx="422700" cy="428246"/>
          </a:xfrm>
        </p:grpSpPr>
        <p:pic>
          <p:nvPicPr>
            <p:cNvPr descr="Icon&#10;&#10;Description automatically generated" id="387" name="Google Shape;387;p49"/>
            <p:cNvPicPr preferRelativeResize="0"/>
            <p:nvPr/>
          </p:nvPicPr>
          <p:blipFill rotWithShape="1">
            <a:blip r:embed="rId4">
              <a:alphaModFix/>
            </a:blip>
            <a:srcRect b="0" l="0" r="0" t="0"/>
            <a:stretch/>
          </p:blipFill>
          <p:spPr>
            <a:xfrm>
              <a:off x="80101" y="-12481"/>
              <a:ext cx="288900" cy="288900"/>
            </a:xfrm>
            <a:prstGeom prst="rect">
              <a:avLst/>
            </a:prstGeom>
            <a:noFill/>
            <a:ln>
              <a:noFill/>
            </a:ln>
          </p:spPr>
        </p:pic>
        <p:pic>
          <p:nvPicPr>
            <p:cNvPr descr="A picture containing text, sign&#10;&#10;Description automatically generated" id="388" name="Google Shape;388;p49"/>
            <p:cNvPicPr preferRelativeResize="0"/>
            <p:nvPr/>
          </p:nvPicPr>
          <p:blipFill rotWithShape="1">
            <a:blip r:embed="rId5">
              <a:alphaModFix/>
            </a:blip>
            <a:srcRect b="0" l="0" r="0" t="0"/>
            <a:stretch/>
          </p:blipFill>
          <p:spPr>
            <a:xfrm>
              <a:off x="13201" y="191734"/>
              <a:ext cx="422700" cy="224031"/>
            </a:xfrm>
            <a:prstGeom prst="rect">
              <a:avLst/>
            </a:prstGeom>
            <a:noFill/>
            <a:ln>
              <a:noFill/>
            </a:ln>
          </p:spPr>
        </p:pic>
      </p:grpSp>
      <p:sp>
        <p:nvSpPr>
          <p:cNvPr id="389" name="Google Shape;389;p49"/>
          <p:cNvSpPr txBox="1"/>
          <p:nvPr/>
        </p:nvSpPr>
        <p:spPr>
          <a:xfrm>
            <a:off x="289750" y="2263950"/>
            <a:ext cx="8567700" cy="6156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Roboto Condensed Light"/>
              <a:buAutoNum type="arabicPeriod"/>
            </a:pPr>
            <a:r>
              <a:rPr lang="en">
                <a:latin typeface="Roboto Condensed Light"/>
                <a:ea typeface="Roboto Condensed Light"/>
                <a:cs typeface="Roboto Condensed Light"/>
                <a:sym typeface="Roboto Condensed Light"/>
              </a:rPr>
              <a:t>Maksimum iterasyon sayısı belirlenebilir ve bu sayıya ulaşınca durabiliriz.</a:t>
            </a:r>
            <a:endParaRPr>
              <a:latin typeface="Roboto Condensed Light"/>
              <a:ea typeface="Roboto Condensed Light"/>
              <a:cs typeface="Roboto Condensed Light"/>
              <a:sym typeface="Roboto Condensed Light"/>
            </a:endParaRPr>
          </a:p>
          <a:p>
            <a:pPr indent="-317500" lvl="0" marL="457200" rtl="0" algn="l">
              <a:spcBef>
                <a:spcPts val="0"/>
              </a:spcBef>
              <a:spcAft>
                <a:spcPts val="0"/>
              </a:spcAft>
              <a:buSzPts val="1400"/>
              <a:buFont typeface="Roboto Condensed Light"/>
              <a:buAutoNum type="arabicPeriod"/>
            </a:pPr>
            <a:r>
              <a:rPr lang="en">
                <a:latin typeface="Roboto Condensed Light"/>
                <a:ea typeface="Roboto Condensed Light"/>
                <a:cs typeface="Roboto Condensed Light"/>
                <a:sym typeface="Roboto Condensed Light"/>
              </a:rPr>
              <a:t>Centroidlerin pozisyonu değişmeyi bıraktığında durabilir.</a:t>
            </a:r>
            <a:endParaRPr>
              <a:latin typeface="Roboto Condensed Light"/>
              <a:ea typeface="Roboto Condensed Light"/>
              <a:cs typeface="Roboto Condensed Light"/>
              <a:sym typeface="Roboto Condensed Light"/>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sp>
        <p:nvSpPr>
          <p:cNvPr id="394" name="Google Shape;394;p50"/>
          <p:cNvSpPr txBox="1"/>
          <p:nvPr>
            <p:ph type="ctrTitle"/>
          </p:nvPr>
        </p:nvSpPr>
        <p:spPr>
          <a:xfrm>
            <a:off x="1966450" y="352900"/>
            <a:ext cx="5214300" cy="497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600"/>
              <a:buNone/>
            </a:pPr>
            <a:r>
              <a:rPr lang="en"/>
              <a:t>K-Means</a:t>
            </a:r>
            <a:endParaRPr>
              <a:solidFill>
                <a:schemeClr val="dk2"/>
              </a:solidFill>
            </a:endParaRPr>
          </a:p>
        </p:txBody>
      </p:sp>
      <p:sp>
        <p:nvSpPr>
          <p:cNvPr id="395" name="Google Shape;395;p50"/>
          <p:cNvSpPr txBox="1"/>
          <p:nvPr/>
        </p:nvSpPr>
        <p:spPr>
          <a:xfrm flipH="1">
            <a:off x="-10861" y="4854532"/>
            <a:ext cx="422700" cy="2889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2"/>
                </a:solidFill>
                <a:latin typeface="Arial"/>
                <a:ea typeface="Arial"/>
                <a:cs typeface="Arial"/>
                <a:sym typeface="Arial"/>
              </a:rPr>
              <a:t>11</a:t>
            </a:r>
            <a:endParaRPr b="0" i="0" sz="1400" u="none" cap="none" strike="noStrike">
              <a:solidFill>
                <a:srgbClr val="000000"/>
              </a:solidFill>
              <a:latin typeface="Arial"/>
              <a:ea typeface="Arial"/>
              <a:cs typeface="Arial"/>
              <a:sym typeface="Arial"/>
            </a:endParaRPr>
          </a:p>
        </p:txBody>
      </p:sp>
      <p:pic>
        <p:nvPicPr>
          <p:cNvPr descr="Logo&#10;&#10;Description automatically generated" id="396" name="Google Shape;396;p50"/>
          <p:cNvPicPr preferRelativeResize="0"/>
          <p:nvPr/>
        </p:nvPicPr>
        <p:blipFill rotWithShape="1">
          <a:blip r:embed="rId3">
            <a:alphaModFix/>
          </a:blip>
          <a:srcRect b="0" l="0" r="0" t="0"/>
          <a:stretch/>
        </p:blipFill>
        <p:spPr>
          <a:xfrm>
            <a:off x="7374993" y="-12481"/>
            <a:ext cx="1769862" cy="408430"/>
          </a:xfrm>
          <a:prstGeom prst="rect">
            <a:avLst/>
          </a:prstGeom>
          <a:noFill/>
          <a:ln>
            <a:noFill/>
          </a:ln>
        </p:spPr>
      </p:pic>
      <p:grpSp>
        <p:nvGrpSpPr>
          <p:cNvPr id="397" name="Google Shape;397;p50"/>
          <p:cNvGrpSpPr/>
          <p:nvPr/>
        </p:nvGrpSpPr>
        <p:grpSpPr>
          <a:xfrm>
            <a:off x="13201" y="-12481"/>
            <a:ext cx="422700" cy="428246"/>
            <a:chOff x="13201" y="-12481"/>
            <a:chExt cx="422700" cy="428246"/>
          </a:xfrm>
        </p:grpSpPr>
        <p:pic>
          <p:nvPicPr>
            <p:cNvPr descr="Icon&#10;&#10;Description automatically generated" id="398" name="Google Shape;398;p50"/>
            <p:cNvPicPr preferRelativeResize="0"/>
            <p:nvPr/>
          </p:nvPicPr>
          <p:blipFill rotWithShape="1">
            <a:blip r:embed="rId4">
              <a:alphaModFix/>
            </a:blip>
            <a:srcRect b="0" l="0" r="0" t="0"/>
            <a:stretch/>
          </p:blipFill>
          <p:spPr>
            <a:xfrm>
              <a:off x="80101" y="-12481"/>
              <a:ext cx="288900" cy="288900"/>
            </a:xfrm>
            <a:prstGeom prst="rect">
              <a:avLst/>
            </a:prstGeom>
            <a:noFill/>
            <a:ln>
              <a:noFill/>
            </a:ln>
          </p:spPr>
        </p:pic>
        <p:pic>
          <p:nvPicPr>
            <p:cNvPr descr="A picture containing text, sign&#10;&#10;Description automatically generated" id="399" name="Google Shape;399;p50"/>
            <p:cNvPicPr preferRelativeResize="0"/>
            <p:nvPr/>
          </p:nvPicPr>
          <p:blipFill rotWithShape="1">
            <a:blip r:embed="rId5">
              <a:alphaModFix/>
            </a:blip>
            <a:srcRect b="0" l="0" r="0" t="0"/>
            <a:stretch/>
          </p:blipFill>
          <p:spPr>
            <a:xfrm>
              <a:off x="13201" y="191734"/>
              <a:ext cx="422700" cy="224031"/>
            </a:xfrm>
            <a:prstGeom prst="rect">
              <a:avLst/>
            </a:prstGeom>
            <a:noFill/>
            <a:ln>
              <a:noFill/>
            </a:ln>
          </p:spPr>
        </p:pic>
      </p:grpSp>
      <p:pic>
        <p:nvPicPr>
          <p:cNvPr id="400" name="Google Shape;400;p50"/>
          <p:cNvPicPr preferRelativeResize="0"/>
          <p:nvPr/>
        </p:nvPicPr>
        <p:blipFill>
          <a:blip r:embed="rId6">
            <a:alphaModFix/>
          </a:blip>
          <a:stretch>
            <a:fillRect/>
          </a:stretch>
        </p:blipFill>
        <p:spPr>
          <a:xfrm>
            <a:off x="152400" y="1817900"/>
            <a:ext cx="8839200" cy="2754741"/>
          </a:xfrm>
          <a:prstGeom prst="rect">
            <a:avLst/>
          </a:prstGeom>
          <a:noFill/>
          <a:ln>
            <a:noFill/>
          </a:ln>
        </p:spPr>
      </p:pic>
      <p:sp>
        <p:nvSpPr>
          <p:cNvPr id="401" name="Google Shape;401;p50"/>
          <p:cNvSpPr txBox="1"/>
          <p:nvPr/>
        </p:nvSpPr>
        <p:spPr>
          <a:xfrm>
            <a:off x="235800" y="864625"/>
            <a:ext cx="87003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Condensed Light"/>
                <a:ea typeface="Roboto Condensed Light"/>
                <a:cs typeface="Roboto Condensed Light"/>
                <a:sym typeface="Roboto Condensed Light"/>
              </a:rPr>
              <a:t>Algoritmanın başında k adet noktayı rastgele belirlediğimiz için, farklı başlangıç noktaları ile farklı sonuçlar alabiliyoruz. Bu durum ise en iyi çözümü bulmayı zorlaştırıyor. Çözüm olarak da başlangıç noktalarını daha iyi seçebilecek bir algoritma geliştirildi.</a:t>
            </a:r>
            <a:endParaRPr>
              <a:latin typeface="Roboto Condensed Light"/>
              <a:ea typeface="Roboto Condensed Light"/>
              <a:cs typeface="Roboto Condensed Light"/>
              <a:sym typeface="Roboto Condensed Light"/>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p51"/>
          <p:cNvSpPr txBox="1"/>
          <p:nvPr>
            <p:ph type="ctrTitle"/>
          </p:nvPr>
        </p:nvSpPr>
        <p:spPr>
          <a:xfrm>
            <a:off x="1966450" y="352900"/>
            <a:ext cx="5214300" cy="497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600"/>
              <a:buNone/>
            </a:pPr>
            <a:r>
              <a:rPr lang="en"/>
              <a:t>K-Means++</a:t>
            </a:r>
            <a:endParaRPr>
              <a:solidFill>
                <a:schemeClr val="dk2"/>
              </a:solidFill>
            </a:endParaRPr>
          </a:p>
        </p:txBody>
      </p:sp>
      <p:sp>
        <p:nvSpPr>
          <p:cNvPr id="407" name="Google Shape;407;p51"/>
          <p:cNvSpPr txBox="1"/>
          <p:nvPr/>
        </p:nvSpPr>
        <p:spPr>
          <a:xfrm flipH="1">
            <a:off x="-10861" y="4854532"/>
            <a:ext cx="422700" cy="2889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2"/>
                </a:solidFill>
                <a:latin typeface="Arial"/>
                <a:ea typeface="Arial"/>
                <a:cs typeface="Arial"/>
                <a:sym typeface="Arial"/>
              </a:rPr>
              <a:t>11</a:t>
            </a:r>
            <a:endParaRPr b="0" i="0" sz="1400" u="none" cap="none" strike="noStrike">
              <a:solidFill>
                <a:srgbClr val="000000"/>
              </a:solidFill>
              <a:latin typeface="Arial"/>
              <a:ea typeface="Arial"/>
              <a:cs typeface="Arial"/>
              <a:sym typeface="Arial"/>
            </a:endParaRPr>
          </a:p>
        </p:txBody>
      </p:sp>
      <p:pic>
        <p:nvPicPr>
          <p:cNvPr descr="Logo&#10;&#10;Description automatically generated" id="408" name="Google Shape;408;p51"/>
          <p:cNvPicPr preferRelativeResize="0"/>
          <p:nvPr/>
        </p:nvPicPr>
        <p:blipFill rotWithShape="1">
          <a:blip r:embed="rId3">
            <a:alphaModFix/>
          </a:blip>
          <a:srcRect b="0" l="0" r="0" t="0"/>
          <a:stretch/>
        </p:blipFill>
        <p:spPr>
          <a:xfrm>
            <a:off x="7374993" y="-12481"/>
            <a:ext cx="1769862" cy="408430"/>
          </a:xfrm>
          <a:prstGeom prst="rect">
            <a:avLst/>
          </a:prstGeom>
          <a:noFill/>
          <a:ln>
            <a:noFill/>
          </a:ln>
        </p:spPr>
      </p:pic>
      <p:grpSp>
        <p:nvGrpSpPr>
          <p:cNvPr id="409" name="Google Shape;409;p51"/>
          <p:cNvGrpSpPr/>
          <p:nvPr/>
        </p:nvGrpSpPr>
        <p:grpSpPr>
          <a:xfrm>
            <a:off x="13201" y="-12481"/>
            <a:ext cx="422700" cy="428246"/>
            <a:chOff x="13201" y="-12481"/>
            <a:chExt cx="422700" cy="428246"/>
          </a:xfrm>
        </p:grpSpPr>
        <p:pic>
          <p:nvPicPr>
            <p:cNvPr descr="Icon&#10;&#10;Description automatically generated" id="410" name="Google Shape;410;p51"/>
            <p:cNvPicPr preferRelativeResize="0"/>
            <p:nvPr/>
          </p:nvPicPr>
          <p:blipFill rotWithShape="1">
            <a:blip r:embed="rId4">
              <a:alphaModFix/>
            </a:blip>
            <a:srcRect b="0" l="0" r="0" t="0"/>
            <a:stretch/>
          </p:blipFill>
          <p:spPr>
            <a:xfrm>
              <a:off x="80101" y="-12481"/>
              <a:ext cx="288900" cy="288900"/>
            </a:xfrm>
            <a:prstGeom prst="rect">
              <a:avLst/>
            </a:prstGeom>
            <a:noFill/>
            <a:ln>
              <a:noFill/>
            </a:ln>
          </p:spPr>
        </p:pic>
        <p:pic>
          <p:nvPicPr>
            <p:cNvPr descr="A picture containing text, sign&#10;&#10;Description automatically generated" id="411" name="Google Shape;411;p51"/>
            <p:cNvPicPr preferRelativeResize="0"/>
            <p:nvPr/>
          </p:nvPicPr>
          <p:blipFill rotWithShape="1">
            <a:blip r:embed="rId5">
              <a:alphaModFix/>
            </a:blip>
            <a:srcRect b="0" l="0" r="0" t="0"/>
            <a:stretch/>
          </p:blipFill>
          <p:spPr>
            <a:xfrm>
              <a:off x="13201" y="191734"/>
              <a:ext cx="422700" cy="224031"/>
            </a:xfrm>
            <a:prstGeom prst="rect">
              <a:avLst/>
            </a:prstGeom>
            <a:noFill/>
            <a:ln>
              <a:noFill/>
            </a:ln>
          </p:spPr>
        </p:pic>
      </p:grpSp>
      <p:sp>
        <p:nvSpPr>
          <p:cNvPr id="412" name="Google Shape;412;p51"/>
          <p:cNvSpPr txBox="1"/>
          <p:nvPr/>
        </p:nvSpPr>
        <p:spPr>
          <a:xfrm>
            <a:off x="235800" y="864625"/>
            <a:ext cx="87003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Condensed Light"/>
                <a:ea typeface="Roboto Condensed Light"/>
                <a:cs typeface="Roboto Condensed Light"/>
                <a:sym typeface="Roboto Condensed Light"/>
              </a:rPr>
              <a:t>Bütün “centroid” noktalarını rastgele seçmek yerine, ilk noktayı rastgele seçip diğer noktaları birbirine olabildiğince uzak seçmeye çalışıyoruz. </a:t>
            </a:r>
            <a:endParaRPr>
              <a:latin typeface="Roboto Condensed Light"/>
              <a:ea typeface="Roboto Condensed Light"/>
              <a:cs typeface="Roboto Condensed Light"/>
              <a:sym typeface="Roboto Condensed Light"/>
            </a:endParaRPr>
          </a:p>
        </p:txBody>
      </p:sp>
      <p:pic>
        <p:nvPicPr>
          <p:cNvPr id="413" name="Google Shape;413;p51"/>
          <p:cNvPicPr preferRelativeResize="0"/>
          <p:nvPr/>
        </p:nvPicPr>
        <p:blipFill>
          <a:blip r:embed="rId6">
            <a:alphaModFix/>
          </a:blip>
          <a:stretch>
            <a:fillRect/>
          </a:stretch>
        </p:blipFill>
        <p:spPr>
          <a:xfrm>
            <a:off x="235789" y="1601450"/>
            <a:ext cx="3867150" cy="2914650"/>
          </a:xfrm>
          <a:prstGeom prst="rect">
            <a:avLst/>
          </a:prstGeom>
          <a:noFill/>
          <a:ln>
            <a:noFill/>
          </a:ln>
        </p:spPr>
      </p:pic>
      <p:pic>
        <p:nvPicPr>
          <p:cNvPr id="414" name="Google Shape;414;p51"/>
          <p:cNvPicPr preferRelativeResize="0"/>
          <p:nvPr/>
        </p:nvPicPr>
        <p:blipFill>
          <a:blip r:embed="rId7">
            <a:alphaModFix/>
          </a:blip>
          <a:stretch>
            <a:fillRect/>
          </a:stretch>
        </p:blipFill>
        <p:spPr>
          <a:xfrm>
            <a:off x="4411214" y="2039600"/>
            <a:ext cx="4267200" cy="20383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25"/>
          <p:cNvSpPr txBox="1"/>
          <p:nvPr>
            <p:ph type="ctrTitle"/>
          </p:nvPr>
        </p:nvSpPr>
        <p:spPr>
          <a:xfrm flipH="1">
            <a:off x="1147648" y="3085150"/>
            <a:ext cx="7891027" cy="10221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400"/>
              <a:buNone/>
            </a:pPr>
            <a:r>
              <a:rPr lang="en"/>
              <a:t>Kaynak Önerileri</a:t>
            </a:r>
            <a:endParaRPr/>
          </a:p>
        </p:txBody>
      </p:sp>
      <p:sp>
        <p:nvSpPr>
          <p:cNvPr id="128" name="Google Shape;128;p25"/>
          <p:cNvSpPr txBox="1"/>
          <p:nvPr>
            <p:ph idx="2" type="title"/>
          </p:nvPr>
        </p:nvSpPr>
        <p:spPr>
          <a:xfrm flipH="1">
            <a:off x="1147579" y="2323850"/>
            <a:ext cx="2979300" cy="7545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9600"/>
              <a:buNone/>
            </a:pPr>
            <a:r>
              <a:rPr lang="en">
                <a:solidFill>
                  <a:srgbClr val="C3996C"/>
                </a:solidFill>
              </a:rPr>
              <a:t>00</a:t>
            </a:r>
            <a:endParaRPr>
              <a:solidFill>
                <a:srgbClr val="C3996C"/>
              </a:solidFill>
            </a:endParaRPr>
          </a:p>
        </p:txBody>
      </p:sp>
      <p:cxnSp>
        <p:nvCxnSpPr>
          <p:cNvPr id="129" name="Google Shape;129;p25"/>
          <p:cNvCxnSpPr/>
          <p:nvPr/>
        </p:nvCxnSpPr>
        <p:spPr>
          <a:xfrm>
            <a:off x="0" y="4028275"/>
            <a:ext cx="1561500" cy="0"/>
          </a:xfrm>
          <a:prstGeom prst="straightConnector1">
            <a:avLst/>
          </a:prstGeom>
          <a:noFill/>
          <a:ln cap="flat" cmpd="sng" w="9525">
            <a:solidFill>
              <a:schemeClr val="dk1"/>
            </a:solidFill>
            <a:prstDash val="solid"/>
            <a:round/>
            <a:headEnd len="sm" w="sm" type="none"/>
            <a:tailEnd len="sm" w="sm" type="none"/>
          </a:ln>
        </p:spPr>
      </p:cxn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sp>
        <p:nvSpPr>
          <p:cNvPr id="419" name="Google Shape;419;p52"/>
          <p:cNvSpPr txBox="1"/>
          <p:nvPr>
            <p:ph type="ctrTitle"/>
          </p:nvPr>
        </p:nvSpPr>
        <p:spPr>
          <a:xfrm>
            <a:off x="1966450" y="352900"/>
            <a:ext cx="5214300" cy="497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600"/>
              <a:buNone/>
            </a:pPr>
            <a:r>
              <a:rPr lang="en"/>
              <a:t>K-Means Cluster Sayısı Seçme</a:t>
            </a:r>
            <a:endParaRPr>
              <a:solidFill>
                <a:schemeClr val="dk2"/>
              </a:solidFill>
            </a:endParaRPr>
          </a:p>
        </p:txBody>
      </p:sp>
      <p:sp>
        <p:nvSpPr>
          <p:cNvPr id="420" name="Google Shape;420;p52"/>
          <p:cNvSpPr txBox="1"/>
          <p:nvPr/>
        </p:nvSpPr>
        <p:spPr>
          <a:xfrm flipH="1">
            <a:off x="-10861" y="4854532"/>
            <a:ext cx="422700" cy="2889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2"/>
                </a:solidFill>
                <a:latin typeface="Arial"/>
                <a:ea typeface="Arial"/>
                <a:cs typeface="Arial"/>
                <a:sym typeface="Arial"/>
              </a:rPr>
              <a:t>11</a:t>
            </a:r>
            <a:endParaRPr b="0" i="0" sz="1400" u="none" cap="none" strike="noStrike">
              <a:solidFill>
                <a:srgbClr val="000000"/>
              </a:solidFill>
              <a:latin typeface="Arial"/>
              <a:ea typeface="Arial"/>
              <a:cs typeface="Arial"/>
              <a:sym typeface="Arial"/>
            </a:endParaRPr>
          </a:p>
        </p:txBody>
      </p:sp>
      <p:pic>
        <p:nvPicPr>
          <p:cNvPr descr="Logo&#10;&#10;Description automatically generated" id="421" name="Google Shape;421;p52"/>
          <p:cNvPicPr preferRelativeResize="0"/>
          <p:nvPr/>
        </p:nvPicPr>
        <p:blipFill rotWithShape="1">
          <a:blip r:embed="rId3">
            <a:alphaModFix/>
          </a:blip>
          <a:srcRect b="0" l="0" r="0" t="0"/>
          <a:stretch/>
        </p:blipFill>
        <p:spPr>
          <a:xfrm>
            <a:off x="7374993" y="-12481"/>
            <a:ext cx="1769862" cy="408430"/>
          </a:xfrm>
          <a:prstGeom prst="rect">
            <a:avLst/>
          </a:prstGeom>
          <a:noFill/>
          <a:ln>
            <a:noFill/>
          </a:ln>
        </p:spPr>
      </p:pic>
      <p:grpSp>
        <p:nvGrpSpPr>
          <p:cNvPr id="422" name="Google Shape;422;p52"/>
          <p:cNvGrpSpPr/>
          <p:nvPr/>
        </p:nvGrpSpPr>
        <p:grpSpPr>
          <a:xfrm>
            <a:off x="13201" y="-12481"/>
            <a:ext cx="422700" cy="428246"/>
            <a:chOff x="13201" y="-12481"/>
            <a:chExt cx="422700" cy="428246"/>
          </a:xfrm>
        </p:grpSpPr>
        <p:pic>
          <p:nvPicPr>
            <p:cNvPr descr="Icon&#10;&#10;Description automatically generated" id="423" name="Google Shape;423;p52"/>
            <p:cNvPicPr preferRelativeResize="0"/>
            <p:nvPr/>
          </p:nvPicPr>
          <p:blipFill rotWithShape="1">
            <a:blip r:embed="rId4">
              <a:alphaModFix/>
            </a:blip>
            <a:srcRect b="0" l="0" r="0" t="0"/>
            <a:stretch/>
          </p:blipFill>
          <p:spPr>
            <a:xfrm>
              <a:off x="80101" y="-12481"/>
              <a:ext cx="288900" cy="288900"/>
            </a:xfrm>
            <a:prstGeom prst="rect">
              <a:avLst/>
            </a:prstGeom>
            <a:noFill/>
            <a:ln>
              <a:noFill/>
            </a:ln>
          </p:spPr>
        </p:pic>
        <p:pic>
          <p:nvPicPr>
            <p:cNvPr descr="A picture containing text, sign&#10;&#10;Description automatically generated" id="424" name="Google Shape;424;p52"/>
            <p:cNvPicPr preferRelativeResize="0"/>
            <p:nvPr/>
          </p:nvPicPr>
          <p:blipFill rotWithShape="1">
            <a:blip r:embed="rId5">
              <a:alphaModFix/>
            </a:blip>
            <a:srcRect b="0" l="0" r="0" t="0"/>
            <a:stretch/>
          </p:blipFill>
          <p:spPr>
            <a:xfrm>
              <a:off x="13201" y="191734"/>
              <a:ext cx="422700" cy="224031"/>
            </a:xfrm>
            <a:prstGeom prst="rect">
              <a:avLst/>
            </a:prstGeom>
            <a:noFill/>
            <a:ln>
              <a:noFill/>
            </a:ln>
          </p:spPr>
        </p:pic>
      </p:grpSp>
      <p:sp>
        <p:nvSpPr>
          <p:cNvPr id="425" name="Google Shape;425;p52"/>
          <p:cNvSpPr txBox="1"/>
          <p:nvPr/>
        </p:nvSpPr>
        <p:spPr>
          <a:xfrm>
            <a:off x="235800" y="864625"/>
            <a:ext cx="87003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Condensed Light"/>
                <a:ea typeface="Roboto Condensed Light"/>
                <a:cs typeface="Roboto Condensed Light"/>
                <a:sym typeface="Roboto Condensed Light"/>
              </a:rPr>
              <a:t>inertia</a:t>
            </a:r>
            <a:r>
              <a:rPr lang="en">
                <a:latin typeface="Roboto Condensed Light"/>
                <a:ea typeface="Roboto Condensed Light"/>
                <a:cs typeface="Roboto Condensed Light"/>
                <a:sym typeface="Roboto Condensed Light"/>
              </a:rPr>
              <a:t> = Her bir noktanın ait olduğu cluster ile arasındaki mesafenin karelerinin toplamı</a:t>
            </a:r>
            <a:endParaRPr>
              <a:latin typeface="Roboto Condensed Light"/>
              <a:ea typeface="Roboto Condensed Light"/>
              <a:cs typeface="Roboto Condensed Light"/>
              <a:sym typeface="Roboto Condensed Light"/>
            </a:endParaRPr>
          </a:p>
          <a:p>
            <a:pPr indent="0" lvl="0" marL="0" rtl="0" algn="l">
              <a:spcBef>
                <a:spcPts val="0"/>
              </a:spcBef>
              <a:spcAft>
                <a:spcPts val="0"/>
              </a:spcAft>
              <a:buNone/>
            </a:pPr>
            <a:r>
              <a:rPr lang="en">
                <a:latin typeface="Roboto Condensed Light"/>
                <a:ea typeface="Roboto Condensed Light"/>
                <a:cs typeface="Roboto Condensed Light"/>
                <a:sym typeface="Roboto Condensed Light"/>
              </a:rPr>
              <a:t>En düşük inertia en iyi model demek </a:t>
            </a:r>
            <a:r>
              <a:rPr b="1" lang="en">
                <a:latin typeface="Roboto Condensed"/>
                <a:ea typeface="Roboto Condensed"/>
                <a:cs typeface="Roboto Condensed"/>
                <a:sym typeface="Roboto Condensed"/>
              </a:rPr>
              <a:t>değildir</a:t>
            </a:r>
            <a:r>
              <a:rPr lang="en">
                <a:latin typeface="Roboto Condensed Light"/>
                <a:ea typeface="Roboto Condensed Light"/>
                <a:cs typeface="Roboto Condensed Light"/>
                <a:sym typeface="Roboto Condensed Light"/>
              </a:rPr>
              <a:t>.</a:t>
            </a:r>
            <a:endParaRPr>
              <a:latin typeface="Roboto Condensed Light"/>
              <a:ea typeface="Roboto Condensed Light"/>
              <a:cs typeface="Roboto Condensed Light"/>
              <a:sym typeface="Roboto Condensed Light"/>
            </a:endParaRPr>
          </a:p>
        </p:txBody>
      </p:sp>
      <p:pic>
        <p:nvPicPr>
          <p:cNvPr id="426" name="Google Shape;426;p52"/>
          <p:cNvPicPr preferRelativeResize="0"/>
          <p:nvPr/>
        </p:nvPicPr>
        <p:blipFill>
          <a:blip r:embed="rId6">
            <a:alphaModFix/>
          </a:blip>
          <a:stretch>
            <a:fillRect/>
          </a:stretch>
        </p:blipFill>
        <p:spPr>
          <a:xfrm>
            <a:off x="1052164" y="1569625"/>
            <a:ext cx="7067550" cy="28860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sp>
        <p:nvSpPr>
          <p:cNvPr id="431" name="Google Shape;431;p53"/>
          <p:cNvSpPr txBox="1"/>
          <p:nvPr>
            <p:ph type="ctrTitle"/>
          </p:nvPr>
        </p:nvSpPr>
        <p:spPr>
          <a:xfrm>
            <a:off x="1966450" y="352900"/>
            <a:ext cx="5214300" cy="497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600"/>
              <a:buNone/>
            </a:pPr>
            <a:r>
              <a:rPr lang="en"/>
              <a:t>K-Means Cluster Sayısı Seçme</a:t>
            </a:r>
            <a:endParaRPr>
              <a:solidFill>
                <a:schemeClr val="dk2"/>
              </a:solidFill>
            </a:endParaRPr>
          </a:p>
        </p:txBody>
      </p:sp>
      <p:sp>
        <p:nvSpPr>
          <p:cNvPr id="432" name="Google Shape;432;p53"/>
          <p:cNvSpPr txBox="1"/>
          <p:nvPr/>
        </p:nvSpPr>
        <p:spPr>
          <a:xfrm flipH="1">
            <a:off x="-10861" y="4854532"/>
            <a:ext cx="422700" cy="2889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2"/>
                </a:solidFill>
                <a:latin typeface="Arial"/>
                <a:ea typeface="Arial"/>
                <a:cs typeface="Arial"/>
                <a:sym typeface="Arial"/>
              </a:rPr>
              <a:t>11</a:t>
            </a:r>
            <a:endParaRPr b="0" i="0" sz="1400" u="none" cap="none" strike="noStrike">
              <a:solidFill>
                <a:srgbClr val="000000"/>
              </a:solidFill>
              <a:latin typeface="Arial"/>
              <a:ea typeface="Arial"/>
              <a:cs typeface="Arial"/>
              <a:sym typeface="Arial"/>
            </a:endParaRPr>
          </a:p>
        </p:txBody>
      </p:sp>
      <p:pic>
        <p:nvPicPr>
          <p:cNvPr descr="Logo&#10;&#10;Description automatically generated" id="433" name="Google Shape;433;p53"/>
          <p:cNvPicPr preferRelativeResize="0"/>
          <p:nvPr/>
        </p:nvPicPr>
        <p:blipFill rotWithShape="1">
          <a:blip r:embed="rId3">
            <a:alphaModFix/>
          </a:blip>
          <a:srcRect b="0" l="0" r="0" t="0"/>
          <a:stretch/>
        </p:blipFill>
        <p:spPr>
          <a:xfrm>
            <a:off x="7374993" y="-12481"/>
            <a:ext cx="1769862" cy="408430"/>
          </a:xfrm>
          <a:prstGeom prst="rect">
            <a:avLst/>
          </a:prstGeom>
          <a:noFill/>
          <a:ln>
            <a:noFill/>
          </a:ln>
        </p:spPr>
      </p:pic>
      <p:grpSp>
        <p:nvGrpSpPr>
          <p:cNvPr id="434" name="Google Shape;434;p53"/>
          <p:cNvGrpSpPr/>
          <p:nvPr/>
        </p:nvGrpSpPr>
        <p:grpSpPr>
          <a:xfrm>
            <a:off x="13201" y="-12481"/>
            <a:ext cx="422700" cy="428246"/>
            <a:chOff x="13201" y="-12481"/>
            <a:chExt cx="422700" cy="428246"/>
          </a:xfrm>
        </p:grpSpPr>
        <p:pic>
          <p:nvPicPr>
            <p:cNvPr descr="Icon&#10;&#10;Description automatically generated" id="435" name="Google Shape;435;p53"/>
            <p:cNvPicPr preferRelativeResize="0"/>
            <p:nvPr/>
          </p:nvPicPr>
          <p:blipFill rotWithShape="1">
            <a:blip r:embed="rId4">
              <a:alphaModFix/>
            </a:blip>
            <a:srcRect b="0" l="0" r="0" t="0"/>
            <a:stretch/>
          </p:blipFill>
          <p:spPr>
            <a:xfrm>
              <a:off x="80101" y="-12481"/>
              <a:ext cx="288900" cy="288900"/>
            </a:xfrm>
            <a:prstGeom prst="rect">
              <a:avLst/>
            </a:prstGeom>
            <a:noFill/>
            <a:ln>
              <a:noFill/>
            </a:ln>
          </p:spPr>
        </p:pic>
        <p:pic>
          <p:nvPicPr>
            <p:cNvPr descr="A picture containing text, sign&#10;&#10;Description automatically generated" id="436" name="Google Shape;436;p53"/>
            <p:cNvPicPr preferRelativeResize="0"/>
            <p:nvPr/>
          </p:nvPicPr>
          <p:blipFill rotWithShape="1">
            <a:blip r:embed="rId5">
              <a:alphaModFix/>
            </a:blip>
            <a:srcRect b="0" l="0" r="0" t="0"/>
            <a:stretch/>
          </p:blipFill>
          <p:spPr>
            <a:xfrm>
              <a:off x="13201" y="191734"/>
              <a:ext cx="422700" cy="224031"/>
            </a:xfrm>
            <a:prstGeom prst="rect">
              <a:avLst/>
            </a:prstGeom>
            <a:noFill/>
            <a:ln>
              <a:noFill/>
            </a:ln>
          </p:spPr>
        </p:pic>
      </p:grpSp>
      <p:sp>
        <p:nvSpPr>
          <p:cNvPr id="437" name="Google Shape;437;p53"/>
          <p:cNvSpPr txBox="1"/>
          <p:nvPr/>
        </p:nvSpPr>
        <p:spPr>
          <a:xfrm>
            <a:off x="221850" y="850000"/>
            <a:ext cx="87003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Condensed Light"/>
                <a:ea typeface="Roboto Condensed Light"/>
                <a:cs typeface="Roboto Condensed Light"/>
                <a:sym typeface="Roboto Condensed Light"/>
              </a:rPr>
              <a:t>s</a:t>
            </a:r>
            <a:r>
              <a:rPr lang="en">
                <a:latin typeface="Roboto Condensed Light"/>
                <a:ea typeface="Roboto Condensed Light"/>
                <a:cs typeface="Roboto Condensed Light"/>
                <a:sym typeface="Roboto Condensed Light"/>
              </a:rPr>
              <a:t>ilhouette score = silhouette coefficient değerlerinin ortalaması</a:t>
            </a:r>
            <a:endParaRPr>
              <a:latin typeface="Roboto Condensed Light"/>
              <a:ea typeface="Roboto Condensed Light"/>
              <a:cs typeface="Roboto Condensed Light"/>
              <a:sym typeface="Roboto Condensed Light"/>
            </a:endParaRPr>
          </a:p>
          <a:p>
            <a:pPr indent="0" lvl="0" marL="0" rtl="0" algn="l">
              <a:spcBef>
                <a:spcPts val="0"/>
              </a:spcBef>
              <a:spcAft>
                <a:spcPts val="0"/>
              </a:spcAft>
              <a:buNone/>
            </a:pPr>
            <a:r>
              <a:t/>
            </a:r>
            <a:endParaRPr>
              <a:latin typeface="Roboto Condensed Light"/>
              <a:ea typeface="Roboto Condensed Light"/>
              <a:cs typeface="Roboto Condensed Light"/>
              <a:sym typeface="Roboto Condensed Light"/>
            </a:endParaRPr>
          </a:p>
          <a:p>
            <a:pPr indent="0" lvl="0" marL="0" rtl="0" algn="l">
              <a:spcBef>
                <a:spcPts val="0"/>
              </a:spcBef>
              <a:spcAft>
                <a:spcPts val="0"/>
              </a:spcAft>
              <a:buNone/>
            </a:pPr>
            <a:r>
              <a:rPr lang="en">
                <a:latin typeface="Roboto Condensed Light"/>
                <a:ea typeface="Roboto Condensed Light"/>
                <a:cs typeface="Roboto Condensed Light"/>
                <a:sym typeface="Roboto Condensed Light"/>
              </a:rPr>
              <a:t>s</a:t>
            </a:r>
            <a:r>
              <a:rPr lang="en">
                <a:latin typeface="Roboto Condensed Light"/>
                <a:ea typeface="Roboto Condensed Light"/>
                <a:cs typeface="Roboto Condensed Light"/>
                <a:sym typeface="Roboto Condensed Light"/>
              </a:rPr>
              <a:t>ilhouette coefficient =			       , her bir nokta için a: Aynı cluster içindeki diğer noktalara uzaklığın ortalaması</a:t>
            </a:r>
            <a:endParaRPr>
              <a:latin typeface="Roboto Condensed Light"/>
              <a:ea typeface="Roboto Condensed Light"/>
              <a:cs typeface="Roboto Condensed Light"/>
              <a:sym typeface="Roboto Condensed Light"/>
            </a:endParaRPr>
          </a:p>
          <a:p>
            <a:pPr indent="0" lvl="0" marL="0" rtl="0" algn="l">
              <a:spcBef>
                <a:spcPts val="0"/>
              </a:spcBef>
              <a:spcAft>
                <a:spcPts val="0"/>
              </a:spcAft>
              <a:buNone/>
            </a:pPr>
            <a:r>
              <a:rPr lang="en">
                <a:latin typeface="Roboto Condensed Light"/>
                <a:ea typeface="Roboto Condensed Light"/>
                <a:cs typeface="Roboto Condensed Light"/>
                <a:sym typeface="Roboto Condensed Light"/>
              </a:rPr>
              <a:t>									    </a:t>
            </a:r>
            <a:r>
              <a:rPr lang="en">
                <a:latin typeface="Roboto Condensed Light"/>
                <a:ea typeface="Roboto Condensed Light"/>
                <a:cs typeface="Roboto Condensed Light"/>
                <a:sym typeface="Roboto Condensed Light"/>
              </a:rPr>
              <a:t>b</a:t>
            </a:r>
            <a:r>
              <a:rPr lang="en">
                <a:latin typeface="Roboto Condensed Light"/>
                <a:ea typeface="Roboto Condensed Light"/>
                <a:cs typeface="Roboto Condensed Light"/>
                <a:sym typeface="Roboto Condensed Light"/>
              </a:rPr>
              <a:t>: En yakın ikinci clusterdaki noktalara uzaklığın ortalaması</a:t>
            </a:r>
            <a:endParaRPr>
              <a:latin typeface="Roboto Condensed Light"/>
              <a:ea typeface="Roboto Condensed Light"/>
              <a:cs typeface="Roboto Condensed Light"/>
              <a:sym typeface="Roboto Condensed Light"/>
            </a:endParaRPr>
          </a:p>
        </p:txBody>
      </p:sp>
      <p:pic>
        <p:nvPicPr>
          <p:cNvPr descr="&lt;math xmlns=&quot;http://www.w3.org/1998/Math/MathML&quot;&gt;&lt;mfrac&gt;&lt;mfenced&gt;&lt;mrow&gt;&lt;mi&gt;b&lt;/mi&gt;&lt;mo&gt;-&lt;/mo&gt;&lt;mi&gt;a&lt;/mi&gt;&lt;/mrow&gt;&lt;/mfenced&gt;&lt;mrow&gt;&lt;mi&gt;m&lt;/mi&gt;&lt;mi&gt;a&lt;/mi&gt;&lt;mi&gt;x&lt;/mi&gt;&lt;mfenced&gt;&lt;mrow&gt;&lt;mi&gt;a&lt;/mi&gt;&lt;mo&gt;,&lt;/mo&gt;&lt;mi&gt;b&lt;/mi&gt;&lt;/mrow&gt;&lt;/mfenced&gt;&lt;/mrow&gt;&lt;/mfrac&gt;&lt;/math&gt;" id="438" name="Google Shape;438;p53" title="fraction numerator open parentheses b minus a close parentheses over denominator m a x open parentheses a comma b close parentheses end fraction"/>
          <p:cNvPicPr preferRelativeResize="0"/>
          <p:nvPr/>
        </p:nvPicPr>
        <p:blipFill>
          <a:blip r:embed="rId6">
            <a:alphaModFix/>
          </a:blip>
          <a:stretch>
            <a:fillRect/>
          </a:stretch>
        </p:blipFill>
        <p:spPr>
          <a:xfrm>
            <a:off x="1966450" y="1218825"/>
            <a:ext cx="1310250" cy="638325"/>
          </a:xfrm>
          <a:prstGeom prst="rect">
            <a:avLst/>
          </a:prstGeom>
          <a:noFill/>
          <a:ln>
            <a:noFill/>
          </a:ln>
        </p:spPr>
      </p:pic>
      <p:pic>
        <p:nvPicPr>
          <p:cNvPr id="439" name="Google Shape;439;p53"/>
          <p:cNvPicPr preferRelativeResize="0"/>
          <p:nvPr/>
        </p:nvPicPr>
        <p:blipFill>
          <a:blip r:embed="rId7">
            <a:alphaModFix/>
          </a:blip>
          <a:stretch>
            <a:fillRect/>
          </a:stretch>
        </p:blipFill>
        <p:spPr>
          <a:xfrm>
            <a:off x="152400" y="2108050"/>
            <a:ext cx="8839200" cy="2329779"/>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 name="Shape 443"/>
        <p:cNvGrpSpPr/>
        <p:nvPr/>
      </p:nvGrpSpPr>
      <p:grpSpPr>
        <a:xfrm>
          <a:off x="0" y="0"/>
          <a:ext cx="0" cy="0"/>
          <a:chOff x="0" y="0"/>
          <a:chExt cx="0" cy="0"/>
        </a:xfrm>
      </p:grpSpPr>
      <p:sp>
        <p:nvSpPr>
          <p:cNvPr id="444" name="Google Shape;444;p54"/>
          <p:cNvSpPr txBox="1"/>
          <p:nvPr>
            <p:ph type="ctrTitle"/>
          </p:nvPr>
        </p:nvSpPr>
        <p:spPr>
          <a:xfrm>
            <a:off x="1966450" y="352900"/>
            <a:ext cx="5214300" cy="497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600"/>
              <a:buNone/>
            </a:pPr>
            <a:r>
              <a:rPr lang="en"/>
              <a:t>K-Means Cluster Sayısı Seçme</a:t>
            </a:r>
            <a:endParaRPr>
              <a:solidFill>
                <a:schemeClr val="dk2"/>
              </a:solidFill>
            </a:endParaRPr>
          </a:p>
        </p:txBody>
      </p:sp>
      <p:sp>
        <p:nvSpPr>
          <p:cNvPr id="445" name="Google Shape;445;p54"/>
          <p:cNvSpPr txBox="1"/>
          <p:nvPr/>
        </p:nvSpPr>
        <p:spPr>
          <a:xfrm flipH="1">
            <a:off x="-10861" y="4854532"/>
            <a:ext cx="422700" cy="2889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2"/>
                </a:solidFill>
                <a:latin typeface="Arial"/>
                <a:ea typeface="Arial"/>
                <a:cs typeface="Arial"/>
                <a:sym typeface="Arial"/>
              </a:rPr>
              <a:t>11</a:t>
            </a:r>
            <a:endParaRPr b="0" i="0" sz="1400" u="none" cap="none" strike="noStrike">
              <a:solidFill>
                <a:srgbClr val="000000"/>
              </a:solidFill>
              <a:latin typeface="Arial"/>
              <a:ea typeface="Arial"/>
              <a:cs typeface="Arial"/>
              <a:sym typeface="Arial"/>
            </a:endParaRPr>
          </a:p>
        </p:txBody>
      </p:sp>
      <p:pic>
        <p:nvPicPr>
          <p:cNvPr descr="Logo&#10;&#10;Description automatically generated" id="446" name="Google Shape;446;p54"/>
          <p:cNvPicPr preferRelativeResize="0"/>
          <p:nvPr/>
        </p:nvPicPr>
        <p:blipFill rotWithShape="1">
          <a:blip r:embed="rId3">
            <a:alphaModFix/>
          </a:blip>
          <a:srcRect b="0" l="0" r="0" t="0"/>
          <a:stretch/>
        </p:blipFill>
        <p:spPr>
          <a:xfrm>
            <a:off x="7374993" y="-12481"/>
            <a:ext cx="1769862" cy="408430"/>
          </a:xfrm>
          <a:prstGeom prst="rect">
            <a:avLst/>
          </a:prstGeom>
          <a:noFill/>
          <a:ln>
            <a:noFill/>
          </a:ln>
        </p:spPr>
      </p:pic>
      <p:grpSp>
        <p:nvGrpSpPr>
          <p:cNvPr id="447" name="Google Shape;447;p54"/>
          <p:cNvGrpSpPr/>
          <p:nvPr/>
        </p:nvGrpSpPr>
        <p:grpSpPr>
          <a:xfrm>
            <a:off x="13201" y="-12481"/>
            <a:ext cx="422700" cy="428246"/>
            <a:chOff x="13201" y="-12481"/>
            <a:chExt cx="422700" cy="428246"/>
          </a:xfrm>
        </p:grpSpPr>
        <p:pic>
          <p:nvPicPr>
            <p:cNvPr descr="Icon&#10;&#10;Description automatically generated" id="448" name="Google Shape;448;p54"/>
            <p:cNvPicPr preferRelativeResize="0"/>
            <p:nvPr/>
          </p:nvPicPr>
          <p:blipFill rotWithShape="1">
            <a:blip r:embed="rId4">
              <a:alphaModFix/>
            </a:blip>
            <a:srcRect b="0" l="0" r="0" t="0"/>
            <a:stretch/>
          </p:blipFill>
          <p:spPr>
            <a:xfrm>
              <a:off x="80101" y="-12481"/>
              <a:ext cx="288900" cy="288900"/>
            </a:xfrm>
            <a:prstGeom prst="rect">
              <a:avLst/>
            </a:prstGeom>
            <a:noFill/>
            <a:ln>
              <a:noFill/>
            </a:ln>
          </p:spPr>
        </p:pic>
        <p:pic>
          <p:nvPicPr>
            <p:cNvPr descr="A picture containing text, sign&#10;&#10;Description automatically generated" id="449" name="Google Shape;449;p54"/>
            <p:cNvPicPr preferRelativeResize="0"/>
            <p:nvPr/>
          </p:nvPicPr>
          <p:blipFill rotWithShape="1">
            <a:blip r:embed="rId5">
              <a:alphaModFix/>
            </a:blip>
            <a:srcRect b="0" l="0" r="0" t="0"/>
            <a:stretch/>
          </p:blipFill>
          <p:spPr>
            <a:xfrm>
              <a:off x="13201" y="191734"/>
              <a:ext cx="422700" cy="224031"/>
            </a:xfrm>
            <a:prstGeom prst="rect">
              <a:avLst/>
            </a:prstGeom>
            <a:noFill/>
            <a:ln>
              <a:noFill/>
            </a:ln>
          </p:spPr>
        </p:pic>
      </p:grpSp>
      <p:pic>
        <p:nvPicPr>
          <p:cNvPr id="450" name="Google Shape;450;p54"/>
          <p:cNvPicPr preferRelativeResize="0"/>
          <p:nvPr/>
        </p:nvPicPr>
        <p:blipFill>
          <a:blip r:embed="rId6">
            <a:alphaModFix/>
          </a:blip>
          <a:stretch>
            <a:fillRect/>
          </a:stretch>
        </p:blipFill>
        <p:spPr>
          <a:xfrm>
            <a:off x="2525361" y="917513"/>
            <a:ext cx="4096475" cy="3308474"/>
          </a:xfrm>
          <a:prstGeom prst="rect">
            <a:avLst/>
          </a:prstGeom>
          <a:noFill/>
          <a:ln>
            <a:noFill/>
          </a:ln>
        </p:spPr>
      </p:pic>
      <p:sp>
        <p:nvSpPr>
          <p:cNvPr id="451" name="Google Shape;451;p54"/>
          <p:cNvSpPr txBox="1"/>
          <p:nvPr/>
        </p:nvSpPr>
        <p:spPr>
          <a:xfrm>
            <a:off x="2525075" y="4239575"/>
            <a:ext cx="41118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Roboto Condensed Light"/>
                <a:ea typeface="Roboto Condensed Light"/>
                <a:cs typeface="Roboto Condensed Light"/>
                <a:sym typeface="Roboto Condensed Light"/>
              </a:rPr>
              <a:t>Silhouette Diyagramı</a:t>
            </a:r>
            <a:endParaRPr>
              <a:latin typeface="Roboto Condensed Light"/>
              <a:ea typeface="Roboto Condensed Light"/>
              <a:cs typeface="Roboto Condensed Light"/>
              <a:sym typeface="Roboto Condensed Light"/>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sp>
        <p:nvSpPr>
          <p:cNvPr id="456" name="Google Shape;456;p55"/>
          <p:cNvSpPr txBox="1"/>
          <p:nvPr>
            <p:ph idx="1" type="subTitle"/>
          </p:nvPr>
        </p:nvSpPr>
        <p:spPr>
          <a:xfrm>
            <a:off x="2152500" y="2494850"/>
            <a:ext cx="4839000" cy="1003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t/>
            </a:r>
            <a:endParaRPr/>
          </a:p>
        </p:txBody>
      </p:sp>
      <p:sp>
        <p:nvSpPr>
          <p:cNvPr id="457" name="Google Shape;457;p55"/>
          <p:cNvSpPr txBox="1"/>
          <p:nvPr>
            <p:ph type="ctrTitle"/>
          </p:nvPr>
        </p:nvSpPr>
        <p:spPr>
          <a:xfrm flipH="1">
            <a:off x="1974150" y="1161000"/>
            <a:ext cx="5195700" cy="13653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4800"/>
              <a:buNone/>
            </a:pPr>
            <a:r>
              <a:rPr lang="en"/>
              <a:t>Soru &amp; Cevap</a:t>
            </a:r>
            <a:endParaRPr/>
          </a:p>
        </p:txBody>
      </p:sp>
      <p:cxnSp>
        <p:nvCxnSpPr>
          <p:cNvPr id="458" name="Google Shape;458;p55"/>
          <p:cNvCxnSpPr/>
          <p:nvPr/>
        </p:nvCxnSpPr>
        <p:spPr>
          <a:xfrm rot="10800000">
            <a:off x="8156400" y="630088"/>
            <a:ext cx="1236300" cy="0"/>
          </a:xfrm>
          <a:prstGeom prst="straightConnector1">
            <a:avLst/>
          </a:prstGeom>
          <a:noFill/>
          <a:ln cap="flat" cmpd="sng" w="9525">
            <a:solidFill>
              <a:schemeClr val="dk2"/>
            </a:solidFill>
            <a:prstDash val="solid"/>
            <a:round/>
            <a:headEnd len="sm" w="sm" type="none"/>
            <a:tailEnd len="sm" w="sm" type="none"/>
          </a:ln>
        </p:spPr>
      </p:cxnSp>
      <p:cxnSp>
        <p:nvCxnSpPr>
          <p:cNvPr id="459" name="Google Shape;459;p55"/>
          <p:cNvCxnSpPr/>
          <p:nvPr/>
        </p:nvCxnSpPr>
        <p:spPr>
          <a:xfrm rot="10800000">
            <a:off x="-125" y="4765850"/>
            <a:ext cx="958500" cy="0"/>
          </a:xfrm>
          <a:prstGeom prst="straightConnector1">
            <a:avLst/>
          </a:prstGeom>
          <a:noFill/>
          <a:ln cap="flat" cmpd="sng" w="9525">
            <a:solidFill>
              <a:schemeClr val="dk2"/>
            </a:solidFill>
            <a:prstDash val="solid"/>
            <a:round/>
            <a:headEnd len="sm" w="sm" type="none"/>
            <a:tailEnd len="sm" w="sm" type="none"/>
          </a:ln>
        </p:spPr>
      </p:cxn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 name="Shape 463"/>
        <p:cNvGrpSpPr/>
        <p:nvPr/>
      </p:nvGrpSpPr>
      <p:grpSpPr>
        <a:xfrm>
          <a:off x="0" y="0"/>
          <a:ext cx="0" cy="0"/>
          <a:chOff x="0" y="0"/>
          <a:chExt cx="0" cy="0"/>
        </a:xfrm>
      </p:grpSpPr>
      <p:sp>
        <p:nvSpPr>
          <p:cNvPr id="464" name="Google Shape;464;p56"/>
          <p:cNvSpPr txBox="1"/>
          <p:nvPr>
            <p:ph type="ctrTitle"/>
          </p:nvPr>
        </p:nvSpPr>
        <p:spPr>
          <a:xfrm>
            <a:off x="1966450" y="352900"/>
            <a:ext cx="5214300" cy="497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600"/>
              <a:buNone/>
            </a:pPr>
            <a:r>
              <a:rPr lang="en"/>
              <a:t>DBSCAN</a:t>
            </a:r>
            <a:endParaRPr>
              <a:solidFill>
                <a:schemeClr val="dk2"/>
              </a:solidFill>
            </a:endParaRPr>
          </a:p>
        </p:txBody>
      </p:sp>
      <p:sp>
        <p:nvSpPr>
          <p:cNvPr id="465" name="Google Shape;465;p56"/>
          <p:cNvSpPr txBox="1"/>
          <p:nvPr/>
        </p:nvSpPr>
        <p:spPr>
          <a:xfrm flipH="1">
            <a:off x="-10861" y="4854532"/>
            <a:ext cx="422700" cy="2889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2"/>
                </a:solidFill>
                <a:latin typeface="Arial"/>
                <a:ea typeface="Arial"/>
                <a:cs typeface="Arial"/>
                <a:sym typeface="Arial"/>
              </a:rPr>
              <a:t>11</a:t>
            </a:r>
            <a:endParaRPr b="0" i="0" sz="1400" u="none" cap="none" strike="noStrike">
              <a:solidFill>
                <a:srgbClr val="000000"/>
              </a:solidFill>
              <a:latin typeface="Arial"/>
              <a:ea typeface="Arial"/>
              <a:cs typeface="Arial"/>
              <a:sym typeface="Arial"/>
            </a:endParaRPr>
          </a:p>
        </p:txBody>
      </p:sp>
      <p:pic>
        <p:nvPicPr>
          <p:cNvPr descr="Logo&#10;&#10;Description automatically generated" id="466" name="Google Shape;466;p56"/>
          <p:cNvPicPr preferRelativeResize="0"/>
          <p:nvPr/>
        </p:nvPicPr>
        <p:blipFill rotWithShape="1">
          <a:blip r:embed="rId3">
            <a:alphaModFix/>
          </a:blip>
          <a:srcRect b="0" l="0" r="0" t="0"/>
          <a:stretch/>
        </p:blipFill>
        <p:spPr>
          <a:xfrm>
            <a:off x="7374993" y="-12481"/>
            <a:ext cx="1769862" cy="408430"/>
          </a:xfrm>
          <a:prstGeom prst="rect">
            <a:avLst/>
          </a:prstGeom>
          <a:noFill/>
          <a:ln>
            <a:noFill/>
          </a:ln>
        </p:spPr>
      </p:pic>
      <p:grpSp>
        <p:nvGrpSpPr>
          <p:cNvPr id="467" name="Google Shape;467;p56"/>
          <p:cNvGrpSpPr/>
          <p:nvPr/>
        </p:nvGrpSpPr>
        <p:grpSpPr>
          <a:xfrm>
            <a:off x="13201" y="-12481"/>
            <a:ext cx="422700" cy="428246"/>
            <a:chOff x="13201" y="-12481"/>
            <a:chExt cx="422700" cy="428246"/>
          </a:xfrm>
        </p:grpSpPr>
        <p:pic>
          <p:nvPicPr>
            <p:cNvPr descr="Icon&#10;&#10;Description automatically generated" id="468" name="Google Shape;468;p56"/>
            <p:cNvPicPr preferRelativeResize="0"/>
            <p:nvPr/>
          </p:nvPicPr>
          <p:blipFill rotWithShape="1">
            <a:blip r:embed="rId4">
              <a:alphaModFix/>
            </a:blip>
            <a:srcRect b="0" l="0" r="0" t="0"/>
            <a:stretch/>
          </p:blipFill>
          <p:spPr>
            <a:xfrm>
              <a:off x="80101" y="-12481"/>
              <a:ext cx="288900" cy="288900"/>
            </a:xfrm>
            <a:prstGeom prst="rect">
              <a:avLst/>
            </a:prstGeom>
            <a:noFill/>
            <a:ln>
              <a:noFill/>
            </a:ln>
          </p:spPr>
        </p:pic>
        <p:pic>
          <p:nvPicPr>
            <p:cNvPr descr="A picture containing text, sign&#10;&#10;Description automatically generated" id="469" name="Google Shape;469;p56"/>
            <p:cNvPicPr preferRelativeResize="0"/>
            <p:nvPr/>
          </p:nvPicPr>
          <p:blipFill rotWithShape="1">
            <a:blip r:embed="rId5">
              <a:alphaModFix/>
            </a:blip>
            <a:srcRect b="0" l="0" r="0" t="0"/>
            <a:stretch/>
          </p:blipFill>
          <p:spPr>
            <a:xfrm>
              <a:off x="13201" y="191734"/>
              <a:ext cx="422700" cy="224031"/>
            </a:xfrm>
            <a:prstGeom prst="rect">
              <a:avLst/>
            </a:prstGeom>
            <a:noFill/>
            <a:ln>
              <a:noFill/>
            </a:ln>
          </p:spPr>
        </p:pic>
      </p:grpSp>
      <p:pic>
        <p:nvPicPr>
          <p:cNvPr descr="DBSCAN is a super useful clustering algorithm that can handle nested clusters with ease. This StatQuest shows you exactly how it works. BAM!&#10;&#10;For a complete index of all the StatQuest videos, check out:&#10;https://statquest.org/video-index/&#10;&#10;If you'd like to support StatQuest, please consider...&#10;Patreon: https://www.patreon.com/statquest&#10;...or...&#10;YouTube Membership: https://www.youtube.com/channel/UCtYLUTtgS3k1Fg4y5tAhLbw/join&#10;&#10;...a cool StatQuest t-shirt or sweatshirt: &#10;https://shop.spreadshirt.com/statquest-with-josh-starmer/&#10;&#10;...buying one or two of my songs (or go large and get a whole album!)&#10;https://joshuastarmer.bandcamp.com/&#10;&#10;...or just donating to StatQuest!&#10;https://www.paypal.me/statquest&#10;&#10;Lastly, if you want to keep up with me as I research and create new StatQuests, follow me on twitter:&#10;https://twitter.com/joshuastarmer&#10;&#10;0:00 Awesome song and introduction&#10;1:01 The problems solved by DBSCAN&#10;3:00 How DBSCAN works&#10;8:12 How DBSCAN deals with ties&#10;&#10;#StatQuest #DBSCAN #Clustering" id="470" name="Google Shape;470;p56" title="Clustering with DBSCAN, Clearly Explained!!!">
            <a:hlinkClick r:id="rId6"/>
          </p:cNvPr>
          <p:cNvPicPr preferRelativeResize="0"/>
          <p:nvPr/>
        </p:nvPicPr>
        <p:blipFill>
          <a:blip r:embed="rId7">
            <a:alphaModFix/>
          </a:blip>
          <a:stretch>
            <a:fillRect/>
          </a:stretch>
        </p:blipFill>
        <p:spPr>
          <a:xfrm>
            <a:off x="2287589" y="953275"/>
            <a:ext cx="4572000" cy="3429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0"/>
                                        </p:tgtEl>
                                        <p:attrNameLst>
                                          <p:attrName>style.visibility</p:attrName>
                                        </p:attrNameLst>
                                      </p:cBhvr>
                                      <p:to>
                                        <p:strVal val="visible"/>
                                      </p:to>
                                    </p:set>
                                    <p:animEffect filter="fade" transition="in">
                                      <p:cBhvr>
                                        <p:cTn dur="1000"/>
                                        <p:tgtEl>
                                          <p:spTgt spid="47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 name="Shape 474"/>
        <p:cNvGrpSpPr/>
        <p:nvPr/>
      </p:nvGrpSpPr>
      <p:grpSpPr>
        <a:xfrm>
          <a:off x="0" y="0"/>
          <a:ext cx="0" cy="0"/>
          <a:chOff x="0" y="0"/>
          <a:chExt cx="0" cy="0"/>
        </a:xfrm>
      </p:grpSpPr>
      <p:sp>
        <p:nvSpPr>
          <p:cNvPr id="475" name="Google Shape;475;p57"/>
          <p:cNvSpPr txBox="1"/>
          <p:nvPr>
            <p:ph type="ctrTitle"/>
          </p:nvPr>
        </p:nvSpPr>
        <p:spPr>
          <a:xfrm>
            <a:off x="1966450" y="352900"/>
            <a:ext cx="5214300" cy="497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600"/>
              <a:buNone/>
            </a:pPr>
            <a:r>
              <a:rPr lang="en"/>
              <a:t>DBSCAN</a:t>
            </a:r>
            <a:endParaRPr>
              <a:solidFill>
                <a:schemeClr val="dk2"/>
              </a:solidFill>
            </a:endParaRPr>
          </a:p>
        </p:txBody>
      </p:sp>
      <p:sp>
        <p:nvSpPr>
          <p:cNvPr id="476" name="Google Shape;476;p57"/>
          <p:cNvSpPr txBox="1"/>
          <p:nvPr/>
        </p:nvSpPr>
        <p:spPr>
          <a:xfrm flipH="1">
            <a:off x="-10861" y="4854532"/>
            <a:ext cx="422700" cy="2889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2"/>
                </a:solidFill>
                <a:latin typeface="Arial"/>
                <a:ea typeface="Arial"/>
                <a:cs typeface="Arial"/>
                <a:sym typeface="Arial"/>
              </a:rPr>
              <a:t>11</a:t>
            </a:r>
            <a:endParaRPr b="0" i="0" sz="1400" u="none" cap="none" strike="noStrike">
              <a:solidFill>
                <a:srgbClr val="000000"/>
              </a:solidFill>
              <a:latin typeface="Arial"/>
              <a:ea typeface="Arial"/>
              <a:cs typeface="Arial"/>
              <a:sym typeface="Arial"/>
            </a:endParaRPr>
          </a:p>
        </p:txBody>
      </p:sp>
      <p:pic>
        <p:nvPicPr>
          <p:cNvPr descr="Logo&#10;&#10;Description automatically generated" id="477" name="Google Shape;477;p57"/>
          <p:cNvPicPr preferRelativeResize="0"/>
          <p:nvPr/>
        </p:nvPicPr>
        <p:blipFill rotWithShape="1">
          <a:blip r:embed="rId3">
            <a:alphaModFix/>
          </a:blip>
          <a:srcRect b="0" l="0" r="0" t="0"/>
          <a:stretch/>
        </p:blipFill>
        <p:spPr>
          <a:xfrm>
            <a:off x="7374993" y="-12481"/>
            <a:ext cx="1769862" cy="408430"/>
          </a:xfrm>
          <a:prstGeom prst="rect">
            <a:avLst/>
          </a:prstGeom>
          <a:noFill/>
          <a:ln>
            <a:noFill/>
          </a:ln>
        </p:spPr>
      </p:pic>
      <p:grpSp>
        <p:nvGrpSpPr>
          <p:cNvPr id="478" name="Google Shape;478;p57"/>
          <p:cNvGrpSpPr/>
          <p:nvPr/>
        </p:nvGrpSpPr>
        <p:grpSpPr>
          <a:xfrm>
            <a:off x="13201" y="-12481"/>
            <a:ext cx="422700" cy="428246"/>
            <a:chOff x="13201" y="-12481"/>
            <a:chExt cx="422700" cy="428246"/>
          </a:xfrm>
        </p:grpSpPr>
        <p:pic>
          <p:nvPicPr>
            <p:cNvPr descr="Icon&#10;&#10;Description automatically generated" id="479" name="Google Shape;479;p57"/>
            <p:cNvPicPr preferRelativeResize="0"/>
            <p:nvPr/>
          </p:nvPicPr>
          <p:blipFill rotWithShape="1">
            <a:blip r:embed="rId4">
              <a:alphaModFix/>
            </a:blip>
            <a:srcRect b="0" l="0" r="0" t="0"/>
            <a:stretch/>
          </p:blipFill>
          <p:spPr>
            <a:xfrm>
              <a:off x="80101" y="-12481"/>
              <a:ext cx="288900" cy="288900"/>
            </a:xfrm>
            <a:prstGeom prst="rect">
              <a:avLst/>
            </a:prstGeom>
            <a:noFill/>
            <a:ln>
              <a:noFill/>
            </a:ln>
          </p:spPr>
        </p:pic>
        <p:pic>
          <p:nvPicPr>
            <p:cNvPr descr="A picture containing text, sign&#10;&#10;Description automatically generated" id="480" name="Google Shape;480;p57"/>
            <p:cNvPicPr preferRelativeResize="0"/>
            <p:nvPr/>
          </p:nvPicPr>
          <p:blipFill rotWithShape="1">
            <a:blip r:embed="rId5">
              <a:alphaModFix/>
            </a:blip>
            <a:srcRect b="0" l="0" r="0" t="0"/>
            <a:stretch/>
          </p:blipFill>
          <p:spPr>
            <a:xfrm>
              <a:off x="13201" y="191734"/>
              <a:ext cx="422700" cy="224031"/>
            </a:xfrm>
            <a:prstGeom prst="rect">
              <a:avLst/>
            </a:prstGeom>
            <a:noFill/>
            <a:ln>
              <a:noFill/>
            </a:ln>
          </p:spPr>
        </p:pic>
      </p:grpSp>
      <p:sp>
        <p:nvSpPr>
          <p:cNvPr id="481" name="Google Shape;481;p57"/>
          <p:cNvSpPr txBox="1"/>
          <p:nvPr/>
        </p:nvSpPr>
        <p:spPr>
          <a:xfrm>
            <a:off x="471600" y="1061125"/>
            <a:ext cx="84546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Condensed Light"/>
                <a:ea typeface="Roboto Condensed Light"/>
                <a:cs typeface="Roboto Condensed Light"/>
                <a:sym typeface="Roboto Condensed Light"/>
              </a:rPr>
              <a:t>Kullanabileceğimiz parametreler:</a:t>
            </a:r>
            <a:endParaRPr>
              <a:latin typeface="Roboto Condensed Light"/>
              <a:ea typeface="Roboto Condensed Light"/>
              <a:cs typeface="Roboto Condensed Light"/>
              <a:sym typeface="Roboto Condensed Light"/>
            </a:endParaRPr>
          </a:p>
          <a:p>
            <a:pPr indent="-317500" lvl="0" marL="457200" rtl="0" algn="l">
              <a:spcBef>
                <a:spcPts val="0"/>
              </a:spcBef>
              <a:spcAft>
                <a:spcPts val="0"/>
              </a:spcAft>
              <a:buSzPts val="1400"/>
              <a:buFont typeface="Roboto Condensed Light"/>
              <a:buAutoNum type="arabicPeriod"/>
            </a:pPr>
            <a:r>
              <a:rPr lang="en">
                <a:latin typeface="Roboto Condensed Light"/>
                <a:ea typeface="Roboto Condensed Light"/>
                <a:cs typeface="Roboto Condensed Light"/>
                <a:sym typeface="Roboto Condensed Light"/>
              </a:rPr>
              <a:t>Epsilon neighborhood: Videoda gördüğümüz turuncu çemberin çapı</a:t>
            </a:r>
            <a:endParaRPr>
              <a:latin typeface="Roboto Condensed Light"/>
              <a:ea typeface="Roboto Condensed Light"/>
              <a:cs typeface="Roboto Condensed Light"/>
              <a:sym typeface="Roboto Condensed Light"/>
            </a:endParaRPr>
          </a:p>
          <a:p>
            <a:pPr indent="-317500" lvl="0" marL="457200" rtl="0" algn="l">
              <a:spcBef>
                <a:spcPts val="0"/>
              </a:spcBef>
              <a:spcAft>
                <a:spcPts val="0"/>
              </a:spcAft>
              <a:buSzPts val="1400"/>
              <a:buFont typeface="Roboto Condensed Light"/>
              <a:buAutoNum type="arabicPeriod"/>
            </a:pPr>
            <a:r>
              <a:rPr lang="en">
                <a:latin typeface="Roboto Condensed Light"/>
                <a:ea typeface="Roboto Condensed Light"/>
                <a:cs typeface="Roboto Condensed Light"/>
                <a:sym typeface="Roboto Condensed Light"/>
              </a:rPr>
              <a:t>Min_samples: Bir noktanın core instance sayılması için çemberin içinde olması gereken minimum nokta sayısı</a:t>
            </a:r>
            <a:endParaRPr>
              <a:latin typeface="Roboto Condensed Light"/>
              <a:ea typeface="Roboto Condensed Light"/>
              <a:cs typeface="Roboto Condensed Light"/>
              <a:sym typeface="Roboto Condensed Light"/>
            </a:endParaRPr>
          </a:p>
        </p:txBody>
      </p:sp>
      <p:pic>
        <p:nvPicPr>
          <p:cNvPr id="482" name="Google Shape;482;p57"/>
          <p:cNvPicPr preferRelativeResize="0"/>
          <p:nvPr/>
        </p:nvPicPr>
        <p:blipFill>
          <a:blip r:embed="rId6">
            <a:alphaModFix/>
          </a:blip>
          <a:stretch>
            <a:fillRect/>
          </a:stretch>
        </p:blipFill>
        <p:spPr>
          <a:xfrm>
            <a:off x="485214" y="1892425"/>
            <a:ext cx="8427361" cy="293831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 name="Shape 486"/>
        <p:cNvGrpSpPr/>
        <p:nvPr/>
      </p:nvGrpSpPr>
      <p:grpSpPr>
        <a:xfrm>
          <a:off x="0" y="0"/>
          <a:ext cx="0" cy="0"/>
          <a:chOff x="0" y="0"/>
          <a:chExt cx="0" cy="0"/>
        </a:xfrm>
      </p:grpSpPr>
      <p:sp>
        <p:nvSpPr>
          <p:cNvPr id="487" name="Google Shape;487;p58"/>
          <p:cNvSpPr txBox="1"/>
          <p:nvPr>
            <p:ph idx="1" type="subTitle"/>
          </p:nvPr>
        </p:nvSpPr>
        <p:spPr>
          <a:xfrm>
            <a:off x="2152500" y="2494850"/>
            <a:ext cx="4839000" cy="1003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t/>
            </a:r>
            <a:endParaRPr/>
          </a:p>
        </p:txBody>
      </p:sp>
      <p:sp>
        <p:nvSpPr>
          <p:cNvPr id="488" name="Google Shape;488;p58"/>
          <p:cNvSpPr txBox="1"/>
          <p:nvPr>
            <p:ph type="ctrTitle"/>
          </p:nvPr>
        </p:nvSpPr>
        <p:spPr>
          <a:xfrm flipH="1">
            <a:off x="1974150" y="1161000"/>
            <a:ext cx="5195700" cy="13653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4800"/>
              <a:buNone/>
            </a:pPr>
            <a:r>
              <a:rPr lang="en"/>
              <a:t>Soru &amp; Cevap</a:t>
            </a:r>
            <a:endParaRPr/>
          </a:p>
        </p:txBody>
      </p:sp>
      <p:cxnSp>
        <p:nvCxnSpPr>
          <p:cNvPr id="489" name="Google Shape;489;p58"/>
          <p:cNvCxnSpPr/>
          <p:nvPr/>
        </p:nvCxnSpPr>
        <p:spPr>
          <a:xfrm rot="10800000">
            <a:off x="8156400" y="630088"/>
            <a:ext cx="1236300" cy="0"/>
          </a:xfrm>
          <a:prstGeom prst="straightConnector1">
            <a:avLst/>
          </a:prstGeom>
          <a:noFill/>
          <a:ln cap="flat" cmpd="sng" w="9525">
            <a:solidFill>
              <a:schemeClr val="dk2"/>
            </a:solidFill>
            <a:prstDash val="solid"/>
            <a:round/>
            <a:headEnd len="sm" w="sm" type="none"/>
            <a:tailEnd len="sm" w="sm" type="none"/>
          </a:ln>
        </p:spPr>
      </p:cxnSp>
      <p:cxnSp>
        <p:nvCxnSpPr>
          <p:cNvPr id="490" name="Google Shape;490;p58"/>
          <p:cNvCxnSpPr/>
          <p:nvPr/>
        </p:nvCxnSpPr>
        <p:spPr>
          <a:xfrm rot="10800000">
            <a:off x="-125" y="4765850"/>
            <a:ext cx="958500" cy="0"/>
          </a:xfrm>
          <a:prstGeom prst="straightConnector1">
            <a:avLst/>
          </a:prstGeom>
          <a:noFill/>
          <a:ln cap="flat" cmpd="sng" w="9525">
            <a:solidFill>
              <a:schemeClr val="dk2"/>
            </a:solidFill>
            <a:prstDash val="solid"/>
            <a:round/>
            <a:headEnd len="sm" w="sm" type="none"/>
            <a:tailEnd len="sm" w="sm" type="none"/>
          </a:ln>
        </p:spPr>
      </p:cxn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4" name="Shape 494"/>
        <p:cNvGrpSpPr/>
        <p:nvPr/>
      </p:nvGrpSpPr>
      <p:grpSpPr>
        <a:xfrm>
          <a:off x="0" y="0"/>
          <a:ext cx="0" cy="0"/>
          <a:chOff x="0" y="0"/>
          <a:chExt cx="0" cy="0"/>
        </a:xfrm>
      </p:grpSpPr>
      <p:sp>
        <p:nvSpPr>
          <p:cNvPr id="495" name="Google Shape;495;p59"/>
          <p:cNvSpPr txBox="1"/>
          <p:nvPr>
            <p:ph idx="1" type="subTitle"/>
          </p:nvPr>
        </p:nvSpPr>
        <p:spPr>
          <a:xfrm>
            <a:off x="2152500" y="3028254"/>
            <a:ext cx="4839000" cy="1003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lang="en"/>
              <a:t>45 Dakika</a:t>
            </a:r>
            <a:endParaRPr/>
          </a:p>
        </p:txBody>
      </p:sp>
      <p:sp>
        <p:nvSpPr>
          <p:cNvPr id="496" name="Google Shape;496;p59"/>
          <p:cNvSpPr txBox="1"/>
          <p:nvPr>
            <p:ph type="ctrTitle"/>
          </p:nvPr>
        </p:nvSpPr>
        <p:spPr>
          <a:xfrm flipH="1">
            <a:off x="1632514" y="1694404"/>
            <a:ext cx="5677897" cy="13653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4800"/>
              <a:buNone/>
            </a:pPr>
            <a:r>
              <a:rPr lang="en"/>
              <a:t>Öğle Arası</a:t>
            </a:r>
            <a:endParaRPr/>
          </a:p>
        </p:txBody>
      </p:sp>
      <p:cxnSp>
        <p:nvCxnSpPr>
          <p:cNvPr id="497" name="Google Shape;497;p59"/>
          <p:cNvCxnSpPr/>
          <p:nvPr/>
        </p:nvCxnSpPr>
        <p:spPr>
          <a:xfrm rot="10800000">
            <a:off x="8156400" y="630088"/>
            <a:ext cx="1236300" cy="0"/>
          </a:xfrm>
          <a:prstGeom prst="straightConnector1">
            <a:avLst/>
          </a:prstGeom>
          <a:noFill/>
          <a:ln cap="flat" cmpd="sng" w="9525">
            <a:solidFill>
              <a:schemeClr val="dk2"/>
            </a:solidFill>
            <a:prstDash val="solid"/>
            <a:round/>
            <a:headEnd len="sm" w="sm" type="none"/>
            <a:tailEnd len="sm" w="sm" type="none"/>
          </a:ln>
        </p:spPr>
      </p:cxnSp>
      <p:cxnSp>
        <p:nvCxnSpPr>
          <p:cNvPr id="498" name="Google Shape;498;p59"/>
          <p:cNvCxnSpPr/>
          <p:nvPr/>
        </p:nvCxnSpPr>
        <p:spPr>
          <a:xfrm rot="10800000">
            <a:off x="-125" y="4765850"/>
            <a:ext cx="958500" cy="0"/>
          </a:xfrm>
          <a:prstGeom prst="straightConnector1">
            <a:avLst/>
          </a:prstGeom>
          <a:noFill/>
          <a:ln cap="flat" cmpd="sng" w="9525">
            <a:solidFill>
              <a:schemeClr val="dk2"/>
            </a:solidFill>
            <a:prstDash val="solid"/>
            <a:round/>
            <a:headEnd len="sm" w="sm" type="none"/>
            <a:tailEnd len="sm" w="sm" type="none"/>
          </a:ln>
        </p:spPr>
      </p:cxn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2" name="Shape 502"/>
        <p:cNvGrpSpPr/>
        <p:nvPr/>
      </p:nvGrpSpPr>
      <p:grpSpPr>
        <a:xfrm>
          <a:off x="0" y="0"/>
          <a:ext cx="0" cy="0"/>
          <a:chOff x="0" y="0"/>
          <a:chExt cx="0" cy="0"/>
        </a:xfrm>
      </p:grpSpPr>
      <p:sp>
        <p:nvSpPr>
          <p:cNvPr id="503" name="Google Shape;503;p60"/>
          <p:cNvSpPr txBox="1"/>
          <p:nvPr>
            <p:ph idx="1" type="subTitle"/>
          </p:nvPr>
        </p:nvSpPr>
        <p:spPr>
          <a:xfrm>
            <a:off x="2152500" y="3028254"/>
            <a:ext cx="4839000" cy="1003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lang="en"/>
              <a:t>Kendinize iyi bakın ☺</a:t>
            </a:r>
            <a:endParaRPr/>
          </a:p>
        </p:txBody>
      </p:sp>
      <p:sp>
        <p:nvSpPr>
          <p:cNvPr id="504" name="Google Shape;504;p60"/>
          <p:cNvSpPr txBox="1"/>
          <p:nvPr>
            <p:ph type="ctrTitle"/>
          </p:nvPr>
        </p:nvSpPr>
        <p:spPr>
          <a:xfrm flipH="1">
            <a:off x="1183758" y="1694404"/>
            <a:ext cx="6556743" cy="13653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4800"/>
              <a:buNone/>
            </a:pPr>
            <a:r>
              <a:rPr lang="en"/>
              <a:t>Yarın görüşmek üzere</a:t>
            </a:r>
            <a:endParaRPr/>
          </a:p>
        </p:txBody>
      </p:sp>
      <p:cxnSp>
        <p:nvCxnSpPr>
          <p:cNvPr id="505" name="Google Shape;505;p60"/>
          <p:cNvCxnSpPr/>
          <p:nvPr/>
        </p:nvCxnSpPr>
        <p:spPr>
          <a:xfrm rot="10800000">
            <a:off x="8156400" y="630088"/>
            <a:ext cx="1236300" cy="0"/>
          </a:xfrm>
          <a:prstGeom prst="straightConnector1">
            <a:avLst/>
          </a:prstGeom>
          <a:noFill/>
          <a:ln cap="flat" cmpd="sng" w="9525">
            <a:solidFill>
              <a:schemeClr val="dk2"/>
            </a:solidFill>
            <a:prstDash val="solid"/>
            <a:round/>
            <a:headEnd len="sm" w="sm" type="none"/>
            <a:tailEnd len="sm" w="sm" type="none"/>
          </a:ln>
        </p:spPr>
      </p:cxnSp>
      <p:cxnSp>
        <p:nvCxnSpPr>
          <p:cNvPr id="506" name="Google Shape;506;p60"/>
          <p:cNvCxnSpPr/>
          <p:nvPr/>
        </p:nvCxnSpPr>
        <p:spPr>
          <a:xfrm rot="10800000">
            <a:off x="-125" y="4765850"/>
            <a:ext cx="958500" cy="0"/>
          </a:xfrm>
          <a:prstGeom prst="straightConnector1">
            <a:avLst/>
          </a:prstGeom>
          <a:noFill/>
          <a:ln cap="flat" cmpd="sng" w="9525">
            <a:solidFill>
              <a:schemeClr val="dk2"/>
            </a:solidFill>
            <a:prstDash val="solid"/>
            <a:round/>
            <a:headEnd len="sm" w="sm" type="none"/>
            <a:tailEnd len="sm" w="sm" type="none"/>
          </a:ln>
        </p:spPr>
      </p:cxn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 name="Shape 510"/>
        <p:cNvGrpSpPr/>
        <p:nvPr/>
      </p:nvGrpSpPr>
      <p:grpSpPr>
        <a:xfrm>
          <a:off x="0" y="0"/>
          <a:ext cx="0" cy="0"/>
          <a:chOff x="0" y="0"/>
          <a:chExt cx="0" cy="0"/>
        </a:xfrm>
      </p:grpSpPr>
      <p:sp>
        <p:nvSpPr>
          <p:cNvPr id="511" name="Google Shape;511;p61"/>
          <p:cNvSpPr txBox="1"/>
          <p:nvPr>
            <p:ph type="ctrTitle"/>
          </p:nvPr>
        </p:nvSpPr>
        <p:spPr>
          <a:xfrm flipH="1">
            <a:off x="1287820" y="1694404"/>
            <a:ext cx="6520485" cy="13653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4800"/>
              <a:buNone/>
            </a:pPr>
            <a:r>
              <a:rPr lang="en"/>
              <a:t>Birlikte #Kodluyoruz</a:t>
            </a:r>
            <a:endParaRPr/>
          </a:p>
        </p:txBody>
      </p:sp>
      <p:cxnSp>
        <p:nvCxnSpPr>
          <p:cNvPr id="512" name="Google Shape;512;p61"/>
          <p:cNvCxnSpPr/>
          <p:nvPr/>
        </p:nvCxnSpPr>
        <p:spPr>
          <a:xfrm rot="10800000">
            <a:off x="8156400" y="630088"/>
            <a:ext cx="1236300" cy="0"/>
          </a:xfrm>
          <a:prstGeom prst="straightConnector1">
            <a:avLst/>
          </a:prstGeom>
          <a:noFill/>
          <a:ln cap="flat" cmpd="sng" w="9525">
            <a:solidFill>
              <a:schemeClr val="dk2"/>
            </a:solidFill>
            <a:prstDash val="solid"/>
            <a:round/>
            <a:headEnd len="sm" w="sm" type="none"/>
            <a:tailEnd len="sm" w="sm" type="none"/>
          </a:ln>
        </p:spPr>
      </p:cxnSp>
      <p:cxnSp>
        <p:nvCxnSpPr>
          <p:cNvPr id="513" name="Google Shape;513;p61"/>
          <p:cNvCxnSpPr/>
          <p:nvPr/>
        </p:nvCxnSpPr>
        <p:spPr>
          <a:xfrm rot="10800000">
            <a:off x="-125" y="4765850"/>
            <a:ext cx="958500" cy="0"/>
          </a:xfrm>
          <a:prstGeom prst="straightConnector1">
            <a:avLst/>
          </a:prstGeom>
          <a:noFill/>
          <a:ln cap="flat" cmpd="sng" w="9525">
            <a:solidFill>
              <a:schemeClr val="dk2"/>
            </a:solidFill>
            <a:prstDash val="solid"/>
            <a:round/>
            <a:headEnd len="sm" w="sm" type="none"/>
            <a:tailEnd len="sm" w="sm" type="none"/>
          </a:ln>
        </p:spPr>
      </p:cxnSp>
      <p:pic>
        <p:nvPicPr>
          <p:cNvPr descr="A picture containing icon&#10;&#10;Description automatically generated" id="514" name="Google Shape;514;p61"/>
          <p:cNvPicPr preferRelativeResize="0"/>
          <p:nvPr/>
        </p:nvPicPr>
        <p:blipFill rotWithShape="1">
          <a:blip r:embed="rId3">
            <a:alphaModFix/>
          </a:blip>
          <a:srcRect b="0" l="0" r="0" t="0"/>
          <a:stretch/>
        </p:blipFill>
        <p:spPr>
          <a:xfrm rot="1301062">
            <a:off x="7258681" y="1844285"/>
            <a:ext cx="740556" cy="74055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6"/>
          <p:cNvSpPr txBox="1"/>
          <p:nvPr/>
        </p:nvSpPr>
        <p:spPr>
          <a:xfrm flipH="1">
            <a:off x="-10861" y="4854532"/>
            <a:ext cx="422700" cy="2889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2"/>
                </a:solidFill>
                <a:latin typeface="Arial"/>
                <a:ea typeface="Arial"/>
                <a:cs typeface="Arial"/>
                <a:sym typeface="Arial"/>
              </a:rPr>
              <a:t>04</a:t>
            </a:r>
            <a:endParaRPr b="0" i="0" sz="1400" u="none" cap="none" strike="noStrike">
              <a:solidFill>
                <a:srgbClr val="000000"/>
              </a:solidFill>
              <a:latin typeface="Arial"/>
              <a:ea typeface="Arial"/>
              <a:cs typeface="Arial"/>
              <a:sym typeface="Arial"/>
            </a:endParaRPr>
          </a:p>
        </p:txBody>
      </p:sp>
      <p:pic>
        <p:nvPicPr>
          <p:cNvPr descr="Logo&#10;&#10;Description automatically generated" id="135" name="Google Shape;135;p26"/>
          <p:cNvPicPr preferRelativeResize="0"/>
          <p:nvPr/>
        </p:nvPicPr>
        <p:blipFill rotWithShape="1">
          <a:blip r:embed="rId3">
            <a:alphaModFix/>
          </a:blip>
          <a:srcRect b="0" l="0" r="0" t="0"/>
          <a:stretch/>
        </p:blipFill>
        <p:spPr>
          <a:xfrm>
            <a:off x="7374993" y="-12481"/>
            <a:ext cx="1769862" cy="408430"/>
          </a:xfrm>
          <a:prstGeom prst="rect">
            <a:avLst/>
          </a:prstGeom>
          <a:noFill/>
          <a:ln>
            <a:noFill/>
          </a:ln>
        </p:spPr>
      </p:pic>
      <p:grpSp>
        <p:nvGrpSpPr>
          <p:cNvPr id="136" name="Google Shape;136;p26"/>
          <p:cNvGrpSpPr/>
          <p:nvPr/>
        </p:nvGrpSpPr>
        <p:grpSpPr>
          <a:xfrm>
            <a:off x="13201" y="-12481"/>
            <a:ext cx="422700" cy="428246"/>
            <a:chOff x="13201" y="-12481"/>
            <a:chExt cx="422700" cy="428246"/>
          </a:xfrm>
        </p:grpSpPr>
        <p:pic>
          <p:nvPicPr>
            <p:cNvPr descr="Icon&#10;&#10;Description automatically generated" id="137" name="Google Shape;137;p26"/>
            <p:cNvPicPr preferRelativeResize="0"/>
            <p:nvPr/>
          </p:nvPicPr>
          <p:blipFill rotWithShape="1">
            <a:blip r:embed="rId4">
              <a:alphaModFix/>
            </a:blip>
            <a:srcRect b="0" l="0" r="0" t="0"/>
            <a:stretch/>
          </p:blipFill>
          <p:spPr>
            <a:xfrm>
              <a:off x="80101" y="-12481"/>
              <a:ext cx="288900" cy="288900"/>
            </a:xfrm>
            <a:prstGeom prst="rect">
              <a:avLst/>
            </a:prstGeom>
            <a:noFill/>
            <a:ln>
              <a:noFill/>
            </a:ln>
          </p:spPr>
        </p:pic>
        <p:pic>
          <p:nvPicPr>
            <p:cNvPr descr="A picture containing text, sign&#10;&#10;Description automatically generated" id="138" name="Google Shape;138;p26"/>
            <p:cNvPicPr preferRelativeResize="0"/>
            <p:nvPr/>
          </p:nvPicPr>
          <p:blipFill rotWithShape="1">
            <a:blip r:embed="rId5">
              <a:alphaModFix/>
            </a:blip>
            <a:srcRect b="0" l="0" r="0" t="0"/>
            <a:stretch/>
          </p:blipFill>
          <p:spPr>
            <a:xfrm>
              <a:off x="13201" y="191734"/>
              <a:ext cx="422700" cy="224031"/>
            </a:xfrm>
            <a:prstGeom prst="rect">
              <a:avLst/>
            </a:prstGeom>
            <a:noFill/>
            <a:ln>
              <a:noFill/>
            </a:ln>
          </p:spPr>
        </p:pic>
      </p:grpSp>
      <p:pic>
        <p:nvPicPr>
          <p:cNvPr id="139" name="Google Shape;139;p26"/>
          <p:cNvPicPr preferRelativeResize="0"/>
          <p:nvPr/>
        </p:nvPicPr>
        <p:blipFill>
          <a:blip r:embed="rId6">
            <a:alphaModFix/>
          </a:blip>
          <a:stretch>
            <a:fillRect/>
          </a:stretch>
        </p:blipFill>
        <p:spPr>
          <a:xfrm>
            <a:off x="3055098" y="589563"/>
            <a:ext cx="3033800" cy="396437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8" name="Shape 518"/>
        <p:cNvGrpSpPr/>
        <p:nvPr/>
      </p:nvGrpSpPr>
      <p:grpSpPr>
        <a:xfrm>
          <a:off x="0" y="0"/>
          <a:ext cx="0" cy="0"/>
          <a:chOff x="0" y="0"/>
          <a:chExt cx="0" cy="0"/>
        </a:xfrm>
      </p:grpSpPr>
      <p:sp>
        <p:nvSpPr>
          <p:cNvPr id="519" name="Google Shape;519;p62"/>
          <p:cNvSpPr txBox="1"/>
          <p:nvPr>
            <p:ph idx="1" type="subTitle"/>
          </p:nvPr>
        </p:nvSpPr>
        <p:spPr>
          <a:xfrm>
            <a:off x="2152500" y="3028254"/>
            <a:ext cx="4839000" cy="1003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lang="en"/>
              <a:t>15 Dakika</a:t>
            </a:r>
            <a:endParaRPr/>
          </a:p>
        </p:txBody>
      </p:sp>
      <p:sp>
        <p:nvSpPr>
          <p:cNvPr id="520" name="Google Shape;520;p62"/>
          <p:cNvSpPr txBox="1"/>
          <p:nvPr>
            <p:ph type="ctrTitle"/>
          </p:nvPr>
        </p:nvSpPr>
        <p:spPr>
          <a:xfrm flipH="1">
            <a:off x="1632514" y="1694404"/>
            <a:ext cx="5677897" cy="13653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4800"/>
              <a:buNone/>
            </a:pPr>
            <a:r>
              <a:rPr lang="en"/>
              <a:t>Çay/Kahve Molası</a:t>
            </a:r>
            <a:endParaRPr/>
          </a:p>
        </p:txBody>
      </p:sp>
      <p:cxnSp>
        <p:nvCxnSpPr>
          <p:cNvPr id="521" name="Google Shape;521;p62"/>
          <p:cNvCxnSpPr/>
          <p:nvPr/>
        </p:nvCxnSpPr>
        <p:spPr>
          <a:xfrm rot="10800000">
            <a:off x="8156400" y="630088"/>
            <a:ext cx="1236300" cy="0"/>
          </a:xfrm>
          <a:prstGeom prst="straightConnector1">
            <a:avLst/>
          </a:prstGeom>
          <a:noFill/>
          <a:ln cap="flat" cmpd="sng" w="9525">
            <a:solidFill>
              <a:schemeClr val="dk2"/>
            </a:solidFill>
            <a:prstDash val="solid"/>
            <a:round/>
            <a:headEnd len="sm" w="sm" type="none"/>
            <a:tailEnd len="sm" w="sm" type="none"/>
          </a:ln>
        </p:spPr>
      </p:cxnSp>
      <p:cxnSp>
        <p:nvCxnSpPr>
          <p:cNvPr id="522" name="Google Shape;522;p62"/>
          <p:cNvCxnSpPr/>
          <p:nvPr/>
        </p:nvCxnSpPr>
        <p:spPr>
          <a:xfrm rot="10800000">
            <a:off x="-125" y="4765850"/>
            <a:ext cx="958500" cy="0"/>
          </a:xfrm>
          <a:prstGeom prst="straightConnector1">
            <a:avLst/>
          </a:prstGeom>
          <a:noFill/>
          <a:ln cap="flat" cmpd="sng" w="9525">
            <a:solidFill>
              <a:schemeClr val="dk2"/>
            </a:solidFill>
            <a:prstDash val="solid"/>
            <a:round/>
            <a:headEnd len="sm" w="sm" type="none"/>
            <a:tailEnd len="sm" w="sm" type="none"/>
          </a:ln>
        </p:spPr>
      </p:cxnSp>
      <p:pic>
        <p:nvPicPr>
          <p:cNvPr id="523" name="Google Shape;523;p62"/>
          <p:cNvPicPr preferRelativeResize="0"/>
          <p:nvPr/>
        </p:nvPicPr>
        <p:blipFill rotWithShape="1">
          <a:blip r:embed="rId3">
            <a:alphaModFix/>
          </a:blip>
          <a:srcRect b="0" l="0" r="0" t="0"/>
          <a:stretch/>
        </p:blipFill>
        <p:spPr>
          <a:xfrm>
            <a:off x="1963098" y="850871"/>
            <a:ext cx="1099189" cy="1301081"/>
          </a:xfrm>
          <a:prstGeom prst="rect">
            <a:avLst/>
          </a:prstGeom>
          <a:noFill/>
          <a:ln>
            <a:noFill/>
          </a:ln>
        </p:spPr>
      </p:pic>
      <p:pic>
        <p:nvPicPr>
          <p:cNvPr id="524" name="Google Shape;524;p62"/>
          <p:cNvPicPr preferRelativeResize="0"/>
          <p:nvPr/>
        </p:nvPicPr>
        <p:blipFill rotWithShape="1">
          <a:blip r:embed="rId4">
            <a:alphaModFix/>
          </a:blip>
          <a:srcRect b="0" l="0" r="0" t="0"/>
          <a:stretch/>
        </p:blipFill>
        <p:spPr>
          <a:xfrm>
            <a:off x="3652838" y="891811"/>
            <a:ext cx="1219200" cy="12192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8" name="Shape 528"/>
        <p:cNvGrpSpPr/>
        <p:nvPr/>
      </p:nvGrpSpPr>
      <p:grpSpPr>
        <a:xfrm>
          <a:off x="0" y="0"/>
          <a:ext cx="0" cy="0"/>
          <a:chOff x="0" y="0"/>
          <a:chExt cx="0" cy="0"/>
        </a:xfrm>
      </p:grpSpPr>
      <p:sp>
        <p:nvSpPr>
          <p:cNvPr id="529" name="Google Shape;529;p63"/>
          <p:cNvSpPr txBox="1"/>
          <p:nvPr>
            <p:ph type="ctrTitle"/>
          </p:nvPr>
        </p:nvSpPr>
        <p:spPr>
          <a:xfrm flipH="1">
            <a:off x="1287820" y="1694404"/>
            <a:ext cx="6520485" cy="13653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4800"/>
              <a:buNone/>
            </a:pPr>
            <a:r>
              <a:rPr lang="en"/>
              <a:t>Birlikte #Kodluyoruz</a:t>
            </a:r>
            <a:endParaRPr/>
          </a:p>
        </p:txBody>
      </p:sp>
      <p:cxnSp>
        <p:nvCxnSpPr>
          <p:cNvPr id="530" name="Google Shape;530;p63"/>
          <p:cNvCxnSpPr/>
          <p:nvPr/>
        </p:nvCxnSpPr>
        <p:spPr>
          <a:xfrm rot="10800000">
            <a:off x="8156400" y="630088"/>
            <a:ext cx="1236300" cy="0"/>
          </a:xfrm>
          <a:prstGeom prst="straightConnector1">
            <a:avLst/>
          </a:prstGeom>
          <a:noFill/>
          <a:ln cap="flat" cmpd="sng" w="9525">
            <a:solidFill>
              <a:schemeClr val="dk2"/>
            </a:solidFill>
            <a:prstDash val="solid"/>
            <a:round/>
            <a:headEnd len="sm" w="sm" type="none"/>
            <a:tailEnd len="sm" w="sm" type="none"/>
          </a:ln>
        </p:spPr>
      </p:cxnSp>
      <p:cxnSp>
        <p:nvCxnSpPr>
          <p:cNvPr id="531" name="Google Shape;531;p63"/>
          <p:cNvCxnSpPr/>
          <p:nvPr/>
        </p:nvCxnSpPr>
        <p:spPr>
          <a:xfrm rot="10800000">
            <a:off x="-125" y="4765850"/>
            <a:ext cx="958500" cy="0"/>
          </a:xfrm>
          <a:prstGeom prst="straightConnector1">
            <a:avLst/>
          </a:prstGeom>
          <a:noFill/>
          <a:ln cap="flat" cmpd="sng" w="9525">
            <a:solidFill>
              <a:schemeClr val="dk2"/>
            </a:solidFill>
            <a:prstDash val="solid"/>
            <a:round/>
            <a:headEnd len="sm" w="sm" type="none"/>
            <a:tailEnd len="sm" w="sm" type="none"/>
          </a:ln>
        </p:spPr>
      </p:cxnSp>
      <p:pic>
        <p:nvPicPr>
          <p:cNvPr descr="A picture containing icon&#10;&#10;Description automatically generated" id="532" name="Google Shape;532;p63"/>
          <p:cNvPicPr preferRelativeResize="0"/>
          <p:nvPr/>
        </p:nvPicPr>
        <p:blipFill rotWithShape="1">
          <a:blip r:embed="rId3">
            <a:alphaModFix/>
          </a:blip>
          <a:srcRect b="0" l="0" r="0" t="0"/>
          <a:stretch/>
        </p:blipFill>
        <p:spPr>
          <a:xfrm rot="1301062">
            <a:off x="7258681" y="1844285"/>
            <a:ext cx="740556" cy="740556"/>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6" name="Shape 536"/>
        <p:cNvGrpSpPr/>
        <p:nvPr/>
      </p:nvGrpSpPr>
      <p:grpSpPr>
        <a:xfrm>
          <a:off x="0" y="0"/>
          <a:ext cx="0" cy="0"/>
          <a:chOff x="0" y="0"/>
          <a:chExt cx="0" cy="0"/>
        </a:xfrm>
      </p:grpSpPr>
      <p:sp>
        <p:nvSpPr>
          <p:cNvPr id="537" name="Google Shape;537;p64"/>
          <p:cNvSpPr txBox="1"/>
          <p:nvPr>
            <p:ph idx="1" type="subTitle"/>
          </p:nvPr>
        </p:nvSpPr>
        <p:spPr>
          <a:xfrm>
            <a:off x="2152500" y="3028254"/>
            <a:ext cx="4839000" cy="1003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lang="en"/>
              <a:t>45 Dakika</a:t>
            </a:r>
            <a:endParaRPr/>
          </a:p>
        </p:txBody>
      </p:sp>
      <p:sp>
        <p:nvSpPr>
          <p:cNvPr id="538" name="Google Shape;538;p64"/>
          <p:cNvSpPr txBox="1"/>
          <p:nvPr>
            <p:ph type="ctrTitle"/>
          </p:nvPr>
        </p:nvSpPr>
        <p:spPr>
          <a:xfrm flipH="1">
            <a:off x="1632514" y="1694404"/>
            <a:ext cx="5677897" cy="13653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4800"/>
              <a:buNone/>
            </a:pPr>
            <a:r>
              <a:rPr lang="en"/>
              <a:t>Öğle Arası</a:t>
            </a:r>
            <a:endParaRPr/>
          </a:p>
        </p:txBody>
      </p:sp>
      <p:cxnSp>
        <p:nvCxnSpPr>
          <p:cNvPr id="539" name="Google Shape;539;p64"/>
          <p:cNvCxnSpPr/>
          <p:nvPr/>
        </p:nvCxnSpPr>
        <p:spPr>
          <a:xfrm rot="10800000">
            <a:off x="8156400" y="630088"/>
            <a:ext cx="1236300" cy="0"/>
          </a:xfrm>
          <a:prstGeom prst="straightConnector1">
            <a:avLst/>
          </a:prstGeom>
          <a:noFill/>
          <a:ln cap="flat" cmpd="sng" w="9525">
            <a:solidFill>
              <a:schemeClr val="dk2"/>
            </a:solidFill>
            <a:prstDash val="solid"/>
            <a:round/>
            <a:headEnd len="sm" w="sm" type="none"/>
            <a:tailEnd len="sm" w="sm" type="none"/>
          </a:ln>
        </p:spPr>
      </p:cxnSp>
      <p:cxnSp>
        <p:nvCxnSpPr>
          <p:cNvPr id="540" name="Google Shape;540;p64"/>
          <p:cNvCxnSpPr/>
          <p:nvPr/>
        </p:nvCxnSpPr>
        <p:spPr>
          <a:xfrm rot="10800000">
            <a:off x="-125" y="4765850"/>
            <a:ext cx="958500" cy="0"/>
          </a:xfrm>
          <a:prstGeom prst="straightConnector1">
            <a:avLst/>
          </a:prstGeom>
          <a:noFill/>
          <a:ln cap="flat" cmpd="sng" w="9525">
            <a:solidFill>
              <a:schemeClr val="dk2"/>
            </a:solidFill>
            <a:prstDash val="solid"/>
            <a:round/>
            <a:headEnd len="sm" w="sm" type="none"/>
            <a:tailEnd len="sm" w="sm" type="none"/>
          </a:ln>
        </p:spPr>
      </p:cxn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4" name="Shape 544"/>
        <p:cNvGrpSpPr/>
        <p:nvPr/>
      </p:nvGrpSpPr>
      <p:grpSpPr>
        <a:xfrm>
          <a:off x="0" y="0"/>
          <a:ext cx="0" cy="0"/>
          <a:chOff x="0" y="0"/>
          <a:chExt cx="0" cy="0"/>
        </a:xfrm>
      </p:grpSpPr>
      <p:sp>
        <p:nvSpPr>
          <p:cNvPr id="545" name="Google Shape;545;p65"/>
          <p:cNvSpPr txBox="1"/>
          <p:nvPr>
            <p:ph type="ctrTitle"/>
          </p:nvPr>
        </p:nvSpPr>
        <p:spPr>
          <a:xfrm flipH="1">
            <a:off x="1287820" y="1694404"/>
            <a:ext cx="6520485" cy="13653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4800"/>
              <a:buNone/>
            </a:pPr>
            <a:r>
              <a:rPr lang="en"/>
              <a:t>Birlikte #Kodluyoruz</a:t>
            </a:r>
            <a:endParaRPr/>
          </a:p>
        </p:txBody>
      </p:sp>
      <p:cxnSp>
        <p:nvCxnSpPr>
          <p:cNvPr id="546" name="Google Shape;546;p65"/>
          <p:cNvCxnSpPr/>
          <p:nvPr/>
        </p:nvCxnSpPr>
        <p:spPr>
          <a:xfrm rot="10800000">
            <a:off x="8156400" y="630088"/>
            <a:ext cx="1236300" cy="0"/>
          </a:xfrm>
          <a:prstGeom prst="straightConnector1">
            <a:avLst/>
          </a:prstGeom>
          <a:noFill/>
          <a:ln cap="flat" cmpd="sng" w="9525">
            <a:solidFill>
              <a:schemeClr val="dk2"/>
            </a:solidFill>
            <a:prstDash val="solid"/>
            <a:round/>
            <a:headEnd len="sm" w="sm" type="none"/>
            <a:tailEnd len="sm" w="sm" type="none"/>
          </a:ln>
        </p:spPr>
      </p:cxnSp>
      <p:cxnSp>
        <p:nvCxnSpPr>
          <p:cNvPr id="547" name="Google Shape;547;p65"/>
          <p:cNvCxnSpPr/>
          <p:nvPr/>
        </p:nvCxnSpPr>
        <p:spPr>
          <a:xfrm rot="10800000">
            <a:off x="-125" y="4765850"/>
            <a:ext cx="958500" cy="0"/>
          </a:xfrm>
          <a:prstGeom prst="straightConnector1">
            <a:avLst/>
          </a:prstGeom>
          <a:noFill/>
          <a:ln cap="flat" cmpd="sng" w="9525">
            <a:solidFill>
              <a:schemeClr val="dk2"/>
            </a:solidFill>
            <a:prstDash val="solid"/>
            <a:round/>
            <a:headEnd len="sm" w="sm" type="none"/>
            <a:tailEnd len="sm" w="sm" type="none"/>
          </a:ln>
        </p:spPr>
      </p:cxnSp>
      <p:pic>
        <p:nvPicPr>
          <p:cNvPr descr="A picture containing icon&#10;&#10;Description automatically generated" id="548" name="Google Shape;548;p65"/>
          <p:cNvPicPr preferRelativeResize="0"/>
          <p:nvPr/>
        </p:nvPicPr>
        <p:blipFill rotWithShape="1">
          <a:blip r:embed="rId3">
            <a:alphaModFix/>
          </a:blip>
          <a:srcRect b="0" l="0" r="0" t="0"/>
          <a:stretch/>
        </p:blipFill>
        <p:spPr>
          <a:xfrm rot="1301062">
            <a:off x="7258681" y="1844285"/>
            <a:ext cx="740556" cy="740556"/>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2" name="Shape 552"/>
        <p:cNvGrpSpPr/>
        <p:nvPr/>
      </p:nvGrpSpPr>
      <p:grpSpPr>
        <a:xfrm>
          <a:off x="0" y="0"/>
          <a:ext cx="0" cy="0"/>
          <a:chOff x="0" y="0"/>
          <a:chExt cx="0" cy="0"/>
        </a:xfrm>
      </p:grpSpPr>
      <p:sp>
        <p:nvSpPr>
          <p:cNvPr id="553" name="Google Shape;553;p66"/>
          <p:cNvSpPr txBox="1"/>
          <p:nvPr>
            <p:ph type="ctrTitle"/>
          </p:nvPr>
        </p:nvSpPr>
        <p:spPr>
          <a:xfrm flipH="1">
            <a:off x="1180002" y="1347038"/>
            <a:ext cx="7172145" cy="1921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400"/>
              <a:buNone/>
            </a:pPr>
            <a:r>
              <a:rPr lang="en"/>
              <a:t>Proje/Ödev</a:t>
            </a:r>
            <a:endParaRPr/>
          </a:p>
        </p:txBody>
      </p:sp>
      <p:sp>
        <p:nvSpPr>
          <p:cNvPr id="554" name="Google Shape;554;p66"/>
          <p:cNvSpPr txBox="1"/>
          <p:nvPr>
            <p:ph idx="2" type="title"/>
          </p:nvPr>
        </p:nvSpPr>
        <p:spPr>
          <a:xfrm flipH="1">
            <a:off x="1180003" y="1035213"/>
            <a:ext cx="2979300" cy="7545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9600"/>
              <a:buNone/>
            </a:pPr>
            <a:r>
              <a:rPr lang="en">
                <a:solidFill>
                  <a:srgbClr val="C3996C"/>
                </a:solidFill>
              </a:rPr>
              <a:t>03</a:t>
            </a:r>
            <a:endParaRPr>
              <a:solidFill>
                <a:srgbClr val="C3996C"/>
              </a:solidFill>
            </a:endParaRPr>
          </a:p>
        </p:txBody>
      </p:sp>
      <p:cxnSp>
        <p:nvCxnSpPr>
          <p:cNvPr id="555" name="Google Shape;555;p66"/>
          <p:cNvCxnSpPr/>
          <p:nvPr/>
        </p:nvCxnSpPr>
        <p:spPr>
          <a:xfrm>
            <a:off x="0" y="2737950"/>
            <a:ext cx="1676700" cy="0"/>
          </a:xfrm>
          <a:prstGeom prst="straightConnector1">
            <a:avLst/>
          </a:prstGeom>
          <a:noFill/>
          <a:ln cap="flat" cmpd="sng" w="9525">
            <a:solidFill>
              <a:schemeClr val="dk1"/>
            </a:solidFill>
            <a:prstDash val="solid"/>
            <a:round/>
            <a:headEnd len="sm" w="sm" type="none"/>
            <a:tailEnd len="sm" w="sm" type="none"/>
          </a:ln>
        </p:spPr>
      </p:cxn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9" name="Shape 559"/>
        <p:cNvGrpSpPr/>
        <p:nvPr/>
      </p:nvGrpSpPr>
      <p:grpSpPr>
        <a:xfrm>
          <a:off x="0" y="0"/>
          <a:ext cx="0" cy="0"/>
          <a:chOff x="0" y="0"/>
          <a:chExt cx="0" cy="0"/>
        </a:xfrm>
      </p:grpSpPr>
      <p:sp>
        <p:nvSpPr>
          <p:cNvPr id="560" name="Google Shape;560;p67"/>
          <p:cNvSpPr txBox="1"/>
          <p:nvPr>
            <p:ph idx="1" type="subTitle"/>
          </p:nvPr>
        </p:nvSpPr>
        <p:spPr>
          <a:xfrm>
            <a:off x="2152500" y="2494850"/>
            <a:ext cx="4839000" cy="1003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t/>
            </a:r>
            <a:endParaRPr/>
          </a:p>
        </p:txBody>
      </p:sp>
      <p:sp>
        <p:nvSpPr>
          <p:cNvPr id="561" name="Google Shape;561;p67"/>
          <p:cNvSpPr txBox="1"/>
          <p:nvPr>
            <p:ph type="ctrTitle"/>
          </p:nvPr>
        </p:nvSpPr>
        <p:spPr>
          <a:xfrm flipH="1">
            <a:off x="1974150" y="1161000"/>
            <a:ext cx="5195700" cy="13653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4800"/>
              <a:buNone/>
            </a:pPr>
            <a:r>
              <a:rPr lang="en"/>
              <a:t>Soru &amp; Cevap</a:t>
            </a:r>
            <a:endParaRPr/>
          </a:p>
        </p:txBody>
      </p:sp>
      <p:cxnSp>
        <p:nvCxnSpPr>
          <p:cNvPr id="562" name="Google Shape;562;p67"/>
          <p:cNvCxnSpPr/>
          <p:nvPr/>
        </p:nvCxnSpPr>
        <p:spPr>
          <a:xfrm rot="10800000">
            <a:off x="8156400" y="630088"/>
            <a:ext cx="1236300" cy="0"/>
          </a:xfrm>
          <a:prstGeom prst="straightConnector1">
            <a:avLst/>
          </a:prstGeom>
          <a:noFill/>
          <a:ln cap="flat" cmpd="sng" w="9525">
            <a:solidFill>
              <a:schemeClr val="dk2"/>
            </a:solidFill>
            <a:prstDash val="solid"/>
            <a:round/>
            <a:headEnd len="sm" w="sm" type="none"/>
            <a:tailEnd len="sm" w="sm" type="none"/>
          </a:ln>
        </p:spPr>
      </p:cxnSp>
      <p:cxnSp>
        <p:nvCxnSpPr>
          <p:cNvPr id="563" name="Google Shape;563;p67"/>
          <p:cNvCxnSpPr/>
          <p:nvPr/>
        </p:nvCxnSpPr>
        <p:spPr>
          <a:xfrm rot="10800000">
            <a:off x="-125" y="4765850"/>
            <a:ext cx="958500" cy="0"/>
          </a:xfrm>
          <a:prstGeom prst="straightConnector1">
            <a:avLst/>
          </a:prstGeom>
          <a:noFill/>
          <a:ln cap="flat" cmpd="sng" w="9525">
            <a:solidFill>
              <a:schemeClr val="dk2"/>
            </a:solidFill>
            <a:prstDash val="solid"/>
            <a:round/>
            <a:headEnd len="sm" w="sm" type="none"/>
            <a:tailEnd len="sm" w="sm" type="none"/>
          </a:ln>
        </p:spPr>
      </p:cxn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7" name="Shape 567"/>
        <p:cNvGrpSpPr/>
        <p:nvPr/>
      </p:nvGrpSpPr>
      <p:grpSpPr>
        <a:xfrm>
          <a:off x="0" y="0"/>
          <a:ext cx="0" cy="0"/>
          <a:chOff x="0" y="0"/>
          <a:chExt cx="0" cy="0"/>
        </a:xfrm>
      </p:grpSpPr>
      <p:sp>
        <p:nvSpPr>
          <p:cNvPr id="568" name="Google Shape;568;p68"/>
          <p:cNvSpPr txBox="1"/>
          <p:nvPr>
            <p:ph idx="1" type="subTitle"/>
          </p:nvPr>
        </p:nvSpPr>
        <p:spPr>
          <a:xfrm>
            <a:off x="2152500" y="2494850"/>
            <a:ext cx="4839000" cy="1003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lang="en"/>
              <a:t>Does anyone have any questions?</a:t>
            </a:r>
            <a:endParaRPr/>
          </a:p>
          <a:p>
            <a:pPr indent="0" lvl="0" marL="0" rtl="0" algn="ctr">
              <a:lnSpc>
                <a:spcPct val="100000"/>
              </a:lnSpc>
              <a:spcBef>
                <a:spcPts val="0"/>
              </a:spcBef>
              <a:spcAft>
                <a:spcPts val="0"/>
              </a:spcAft>
              <a:buClr>
                <a:schemeClr val="dk1"/>
              </a:buClr>
              <a:buSzPts val="1100"/>
              <a:buFont typeface="Arial"/>
              <a:buNone/>
            </a:pPr>
            <a:r>
              <a:t/>
            </a:r>
            <a:endParaRPr/>
          </a:p>
          <a:p>
            <a:pPr indent="0" lvl="0" marL="0" rtl="0" algn="ctr">
              <a:lnSpc>
                <a:spcPct val="100000"/>
              </a:lnSpc>
              <a:spcBef>
                <a:spcPts val="0"/>
              </a:spcBef>
              <a:spcAft>
                <a:spcPts val="0"/>
              </a:spcAft>
              <a:buClr>
                <a:schemeClr val="dk1"/>
              </a:buClr>
              <a:buSzPts val="1100"/>
              <a:buFont typeface="Arial"/>
              <a:buNone/>
            </a:pPr>
            <a:r>
              <a:rPr lang="en"/>
              <a:t>carbonconsulting.com</a:t>
            </a:r>
            <a:endParaRPr/>
          </a:p>
        </p:txBody>
      </p:sp>
      <p:sp>
        <p:nvSpPr>
          <p:cNvPr id="569" name="Google Shape;569;p68"/>
          <p:cNvSpPr txBox="1"/>
          <p:nvPr>
            <p:ph type="ctrTitle"/>
          </p:nvPr>
        </p:nvSpPr>
        <p:spPr>
          <a:xfrm flipH="1">
            <a:off x="1974150" y="1161000"/>
            <a:ext cx="5195700" cy="13653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4800"/>
              <a:buNone/>
            </a:pPr>
            <a:r>
              <a:rPr lang="en"/>
              <a:t>THANKS</a:t>
            </a:r>
            <a:endParaRPr/>
          </a:p>
        </p:txBody>
      </p:sp>
      <p:cxnSp>
        <p:nvCxnSpPr>
          <p:cNvPr id="570" name="Google Shape;570;p68"/>
          <p:cNvCxnSpPr/>
          <p:nvPr/>
        </p:nvCxnSpPr>
        <p:spPr>
          <a:xfrm rot="10800000">
            <a:off x="8156400" y="630088"/>
            <a:ext cx="1236300" cy="0"/>
          </a:xfrm>
          <a:prstGeom prst="straightConnector1">
            <a:avLst/>
          </a:prstGeom>
          <a:noFill/>
          <a:ln cap="flat" cmpd="sng" w="9525">
            <a:solidFill>
              <a:schemeClr val="dk2"/>
            </a:solidFill>
            <a:prstDash val="solid"/>
            <a:round/>
            <a:headEnd len="sm" w="sm" type="none"/>
            <a:tailEnd len="sm" w="sm" type="none"/>
          </a:ln>
        </p:spPr>
      </p:cxnSp>
      <p:cxnSp>
        <p:nvCxnSpPr>
          <p:cNvPr id="571" name="Google Shape;571;p68"/>
          <p:cNvCxnSpPr/>
          <p:nvPr/>
        </p:nvCxnSpPr>
        <p:spPr>
          <a:xfrm rot="10800000">
            <a:off x="-125" y="4765850"/>
            <a:ext cx="958500" cy="0"/>
          </a:xfrm>
          <a:prstGeom prst="straightConnector1">
            <a:avLst/>
          </a:prstGeom>
          <a:noFill/>
          <a:ln cap="flat" cmpd="sng" w="9525">
            <a:solidFill>
              <a:schemeClr val="dk2"/>
            </a:solidFill>
            <a:prstDash val="solid"/>
            <a:round/>
            <a:headEnd len="sm" w="sm" type="none"/>
            <a:tailEnd len="sm" w="sm" type="none"/>
          </a:ln>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7"/>
          <p:cNvSpPr txBox="1"/>
          <p:nvPr/>
        </p:nvSpPr>
        <p:spPr>
          <a:xfrm flipH="1">
            <a:off x="-10861" y="4854532"/>
            <a:ext cx="422700" cy="2889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2"/>
                </a:solidFill>
                <a:latin typeface="Arial"/>
                <a:ea typeface="Arial"/>
                <a:cs typeface="Arial"/>
                <a:sym typeface="Arial"/>
              </a:rPr>
              <a:t>04</a:t>
            </a:r>
            <a:endParaRPr b="0" i="0" sz="1400" u="none" cap="none" strike="noStrike">
              <a:solidFill>
                <a:srgbClr val="000000"/>
              </a:solidFill>
              <a:latin typeface="Arial"/>
              <a:ea typeface="Arial"/>
              <a:cs typeface="Arial"/>
              <a:sym typeface="Arial"/>
            </a:endParaRPr>
          </a:p>
        </p:txBody>
      </p:sp>
      <p:pic>
        <p:nvPicPr>
          <p:cNvPr descr="Logo&#10;&#10;Description automatically generated" id="145" name="Google Shape;145;p27"/>
          <p:cNvPicPr preferRelativeResize="0"/>
          <p:nvPr/>
        </p:nvPicPr>
        <p:blipFill rotWithShape="1">
          <a:blip r:embed="rId3">
            <a:alphaModFix/>
          </a:blip>
          <a:srcRect b="0" l="0" r="0" t="0"/>
          <a:stretch/>
        </p:blipFill>
        <p:spPr>
          <a:xfrm>
            <a:off x="7374993" y="-12481"/>
            <a:ext cx="1769862" cy="408430"/>
          </a:xfrm>
          <a:prstGeom prst="rect">
            <a:avLst/>
          </a:prstGeom>
          <a:noFill/>
          <a:ln>
            <a:noFill/>
          </a:ln>
        </p:spPr>
      </p:pic>
      <p:grpSp>
        <p:nvGrpSpPr>
          <p:cNvPr id="146" name="Google Shape;146;p27"/>
          <p:cNvGrpSpPr/>
          <p:nvPr/>
        </p:nvGrpSpPr>
        <p:grpSpPr>
          <a:xfrm>
            <a:off x="13201" y="-12481"/>
            <a:ext cx="422700" cy="428246"/>
            <a:chOff x="13201" y="-12481"/>
            <a:chExt cx="422700" cy="428246"/>
          </a:xfrm>
        </p:grpSpPr>
        <p:pic>
          <p:nvPicPr>
            <p:cNvPr descr="Icon&#10;&#10;Description automatically generated" id="147" name="Google Shape;147;p27"/>
            <p:cNvPicPr preferRelativeResize="0"/>
            <p:nvPr/>
          </p:nvPicPr>
          <p:blipFill rotWithShape="1">
            <a:blip r:embed="rId4">
              <a:alphaModFix/>
            </a:blip>
            <a:srcRect b="0" l="0" r="0" t="0"/>
            <a:stretch/>
          </p:blipFill>
          <p:spPr>
            <a:xfrm>
              <a:off x="80101" y="-12481"/>
              <a:ext cx="288900" cy="288900"/>
            </a:xfrm>
            <a:prstGeom prst="rect">
              <a:avLst/>
            </a:prstGeom>
            <a:noFill/>
            <a:ln>
              <a:noFill/>
            </a:ln>
          </p:spPr>
        </p:pic>
        <p:pic>
          <p:nvPicPr>
            <p:cNvPr descr="A picture containing text, sign&#10;&#10;Description automatically generated" id="148" name="Google Shape;148;p27"/>
            <p:cNvPicPr preferRelativeResize="0"/>
            <p:nvPr/>
          </p:nvPicPr>
          <p:blipFill rotWithShape="1">
            <a:blip r:embed="rId5">
              <a:alphaModFix/>
            </a:blip>
            <a:srcRect b="0" l="0" r="0" t="0"/>
            <a:stretch/>
          </p:blipFill>
          <p:spPr>
            <a:xfrm>
              <a:off x="13201" y="191734"/>
              <a:ext cx="422700" cy="224031"/>
            </a:xfrm>
            <a:prstGeom prst="rect">
              <a:avLst/>
            </a:prstGeom>
            <a:noFill/>
            <a:ln>
              <a:noFill/>
            </a:ln>
          </p:spPr>
        </p:pic>
      </p:grpSp>
      <p:pic>
        <p:nvPicPr>
          <p:cNvPr id="149" name="Google Shape;149;p27"/>
          <p:cNvPicPr preferRelativeResize="0"/>
          <p:nvPr/>
        </p:nvPicPr>
        <p:blipFill>
          <a:blip r:embed="rId6">
            <a:alphaModFix/>
          </a:blip>
          <a:stretch>
            <a:fillRect/>
          </a:stretch>
        </p:blipFill>
        <p:spPr>
          <a:xfrm>
            <a:off x="1137088" y="656500"/>
            <a:ext cx="6869827" cy="3632826"/>
          </a:xfrm>
          <a:prstGeom prst="rect">
            <a:avLst/>
          </a:prstGeom>
          <a:noFill/>
          <a:ln>
            <a:noFill/>
          </a:ln>
        </p:spPr>
      </p:pic>
      <p:sp>
        <p:nvSpPr>
          <p:cNvPr id="150" name="Google Shape;150;p27"/>
          <p:cNvSpPr txBox="1"/>
          <p:nvPr/>
        </p:nvSpPr>
        <p:spPr>
          <a:xfrm>
            <a:off x="1137100" y="4289325"/>
            <a:ext cx="6869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u="sng">
                <a:solidFill>
                  <a:schemeClr val="hlink"/>
                </a:solidFill>
                <a:hlinkClick r:id="rId7"/>
              </a:rPr>
              <a:t>https://www.youtube.com/c/joshstarmer</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28"/>
          <p:cNvSpPr txBox="1"/>
          <p:nvPr/>
        </p:nvSpPr>
        <p:spPr>
          <a:xfrm flipH="1">
            <a:off x="-10861" y="4854532"/>
            <a:ext cx="422700" cy="2889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2"/>
                </a:solidFill>
                <a:latin typeface="Arial"/>
                <a:ea typeface="Arial"/>
                <a:cs typeface="Arial"/>
                <a:sym typeface="Arial"/>
              </a:rPr>
              <a:t>04</a:t>
            </a:r>
            <a:endParaRPr b="0" i="0" sz="1400" u="none" cap="none" strike="noStrike">
              <a:solidFill>
                <a:srgbClr val="000000"/>
              </a:solidFill>
              <a:latin typeface="Arial"/>
              <a:ea typeface="Arial"/>
              <a:cs typeface="Arial"/>
              <a:sym typeface="Arial"/>
            </a:endParaRPr>
          </a:p>
        </p:txBody>
      </p:sp>
      <p:pic>
        <p:nvPicPr>
          <p:cNvPr descr="Logo&#10;&#10;Description automatically generated" id="156" name="Google Shape;156;p28"/>
          <p:cNvPicPr preferRelativeResize="0"/>
          <p:nvPr/>
        </p:nvPicPr>
        <p:blipFill rotWithShape="1">
          <a:blip r:embed="rId3">
            <a:alphaModFix/>
          </a:blip>
          <a:srcRect b="0" l="0" r="0" t="0"/>
          <a:stretch/>
        </p:blipFill>
        <p:spPr>
          <a:xfrm>
            <a:off x="7374993" y="-12481"/>
            <a:ext cx="1769862" cy="408430"/>
          </a:xfrm>
          <a:prstGeom prst="rect">
            <a:avLst/>
          </a:prstGeom>
          <a:noFill/>
          <a:ln>
            <a:noFill/>
          </a:ln>
        </p:spPr>
      </p:pic>
      <p:grpSp>
        <p:nvGrpSpPr>
          <p:cNvPr id="157" name="Google Shape;157;p28"/>
          <p:cNvGrpSpPr/>
          <p:nvPr/>
        </p:nvGrpSpPr>
        <p:grpSpPr>
          <a:xfrm>
            <a:off x="13201" y="-12481"/>
            <a:ext cx="422700" cy="428246"/>
            <a:chOff x="13201" y="-12481"/>
            <a:chExt cx="422700" cy="428246"/>
          </a:xfrm>
        </p:grpSpPr>
        <p:pic>
          <p:nvPicPr>
            <p:cNvPr descr="Icon&#10;&#10;Description automatically generated" id="158" name="Google Shape;158;p28"/>
            <p:cNvPicPr preferRelativeResize="0"/>
            <p:nvPr/>
          </p:nvPicPr>
          <p:blipFill rotWithShape="1">
            <a:blip r:embed="rId4">
              <a:alphaModFix/>
            </a:blip>
            <a:srcRect b="0" l="0" r="0" t="0"/>
            <a:stretch/>
          </p:blipFill>
          <p:spPr>
            <a:xfrm>
              <a:off x="80101" y="-12481"/>
              <a:ext cx="288900" cy="288900"/>
            </a:xfrm>
            <a:prstGeom prst="rect">
              <a:avLst/>
            </a:prstGeom>
            <a:noFill/>
            <a:ln>
              <a:noFill/>
            </a:ln>
          </p:spPr>
        </p:pic>
        <p:pic>
          <p:nvPicPr>
            <p:cNvPr descr="A picture containing text, sign&#10;&#10;Description automatically generated" id="159" name="Google Shape;159;p28"/>
            <p:cNvPicPr preferRelativeResize="0"/>
            <p:nvPr/>
          </p:nvPicPr>
          <p:blipFill rotWithShape="1">
            <a:blip r:embed="rId5">
              <a:alphaModFix/>
            </a:blip>
            <a:srcRect b="0" l="0" r="0" t="0"/>
            <a:stretch/>
          </p:blipFill>
          <p:spPr>
            <a:xfrm>
              <a:off x="13201" y="191734"/>
              <a:ext cx="422700" cy="224031"/>
            </a:xfrm>
            <a:prstGeom prst="rect">
              <a:avLst/>
            </a:prstGeom>
            <a:noFill/>
            <a:ln>
              <a:noFill/>
            </a:ln>
          </p:spPr>
        </p:pic>
      </p:grpSp>
      <p:pic>
        <p:nvPicPr>
          <p:cNvPr id="160" name="Google Shape;160;p28"/>
          <p:cNvPicPr preferRelativeResize="0"/>
          <p:nvPr/>
        </p:nvPicPr>
        <p:blipFill>
          <a:blip r:embed="rId6">
            <a:alphaModFix/>
          </a:blip>
          <a:stretch>
            <a:fillRect/>
          </a:stretch>
        </p:blipFill>
        <p:spPr>
          <a:xfrm>
            <a:off x="1422250" y="906998"/>
            <a:ext cx="6299500" cy="3257426"/>
          </a:xfrm>
          <a:prstGeom prst="rect">
            <a:avLst/>
          </a:prstGeom>
          <a:noFill/>
          <a:ln>
            <a:noFill/>
          </a:ln>
        </p:spPr>
      </p:pic>
      <p:sp>
        <p:nvSpPr>
          <p:cNvPr id="161" name="Google Shape;161;p28"/>
          <p:cNvSpPr txBox="1"/>
          <p:nvPr/>
        </p:nvSpPr>
        <p:spPr>
          <a:xfrm>
            <a:off x="1424650" y="4170800"/>
            <a:ext cx="62994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u="sng">
                <a:solidFill>
                  <a:schemeClr val="hlink"/>
                </a:solidFill>
                <a:latin typeface="Roboto Condensed Light"/>
                <a:ea typeface="Roboto Condensed Light"/>
                <a:cs typeface="Roboto Condensed Light"/>
                <a:sym typeface="Roboto Condensed Light"/>
                <a:hlinkClick r:id="rId7"/>
              </a:rPr>
              <a:t>https://www.youtube.com/c/3blue1brown</a:t>
            </a:r>
            <a:endParaRPr>
              <a:latin typeface="Roboto Condensed Light"/>
              <a:ea typeface="Roboto Condensed Light"/>
              <a:cs typeface="Roboto Condensed Light"/>
              <a:sym typeface="Roboto Condensed Ligh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29"/>
          <p:cNvSpPr txBox="1"/>
          <p:nvPr>
            <p:ph type="ctrTitle"/>
          </p:nvPr>
        </p:nvSpPr>
        <p:spPr>
          <a:xfrm flipH="1">
            <a:off x="1147775" y="3085150"/>
            <a:ext cx="7890900" cy="10221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400"/>
              <a:buNone/>
            </a:pPr>
            <a:r>
              <a:rPr lang="en"/>
              <a:t>Dimensionality Reduction</a:t>
            </a:r>
            <a:endParaRPr/>
          </a:p>
        </p:txBody>
      </p:sp>
      <p:sp>
        <p:nvSpPr>
          <p:cNvPr id="167" name="Google Shape;167;p29"/>
          <p:cNvSpPr txBox="1"/>
          <p:nvPr>
            <p:ph idx="2" type="title"/>
          </p:nvPr>
        </p:nvSpPr>
        <p:spPr>
          <a:xfrm flipH="1">
            <a:off x="1147579" y="2323850"/>
            <a:ext cx="2979300" cy="7545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9600"/>
              <a:buNone/>
            </a:pPr>
            <a:r>
              <a:rPr lang="en">
                <a:solidFill>
                  <a:srgbClr val="C3996C"/>
                </a:solidFill>
              </a:rPr>
              <a:t>01</a:t>
            </a:r>
            <a:endParaRPr>
              <a:solidFill>
                <a:srgbClr val="C3996C"/>
              </a:solidFill>
            </a:endParaRPr>
          </a:p>
        </p:txBody>
      </p:sp>
      <p:cxnSp>
        <p:nvCxnSpPr>
          <p:cNvPr id="168" name="Google Shape;168;p29"/>
          <p:cNvCxnSpPr/>
          <p:nvPr/>
        </p:nvCxnSpPr>
        <p:spPr>
          <a:xfrm>
            <a:off x="0" y="4028275"/>
            <a:ext cx="1561500" cy="0"/>
          </a:xfrm>
          <a:prstGeom prst="straightConnector1">
            <a:avLst/>
          </a:prstGeom>
          <a:noFill/>
          <a:ln cap="flat" cmpd="sng" w="9525">
            <a:solidFill>
              <a:schemeClr val="dk1"/>
            </a:solidFill>
            <a:prstDash val="solid"/>
            <a:round/>
            <a:headEnd len="sm" w="sm" type="none"/>
            <a:tailEnd len="sm" w="sm" type="none"/>
          </a:ln>
        </p:spPr>
      </p:cxn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30"/>
          <p:cNvSpPr txBox="1"/>
          <p:nvPr>
            <p:ph type="ctrTitle"/>
          </p:nvPr>
        </p:nvSpPr>
        <p:spPr>
          <a:xfrm>
            <a:off x="1966450" y="352900"/>
            <a:ext cx="5214300" cy="497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600"/>
              <a:buNone/>
            </a:pPr>
            <a:r>
              <a:rPr lang="en"/>
              <a:t>Problem</a:t>
            </a:r>
            <a:endParaRPr>
              <a:solidFill>
                <a:schemeClr val="dk2"/>
              </a:solidFill>
            </a:endParaRPr>
          </a:p>
        </p:txBody>
      </p:sp>
      <p:sp>
        <p:nvSpPr>
          <p:cNvPr id="174" name="Google Shape;174;p30"/>
          <p:cNvSpPr txBox="1"/>
          <p:nvPr/>
        </p:nvSpPr>
        <p:spPr>
          <a:xfrm flipH="1">
            <a:off x="-10861" y="4854532"/>
            <a:ext cx="422700" cy="2889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2"/>
                </a:solidFill>
                <a:latin typeface="Arial"/>
                <a:ea typeface="Arial"/>
                <a:cs typeface="Arial"/>
                <a:sym typeface="Arial"/>
              </a:rPr>
              <a:t>04</a:t>
            </a:r>
            <a:endParaRPr b="0" i="0" sz="1400" u="none" cap="none" strike="noStrike">
              <a:solidFill>
                <a:srgbClr val="000000"/>
              </a:solidFill>
              <a:latin typeface="Arial"/>
              <a:ea typeface="Arial"/>
              <a:cs typeface="Arial"/>
              <a:sym typeface="Arial"/>
            </a:endParaRPr>
          </a:p>
        </p:txBody>
      </p:sp>
      <p:pic>
        <p:nvPicPr>
          <p:cNvPr descr="Logo&#10;&#10;Description automatically generated" id="175" name="Google Shape;175;p30"/>
          <p:cNvPicPr preferRelativeResize="0"/>
          <p:nvPr/>
        </p:nvPicPr>
        <p:blipFill rotWithShape="1">
          <a:blip r:embed="rId3">
            <a:alphaModFix/>
          </a:blip>
          <a:srcRect b="0" l="0" r="0" t="0"/>
          <a:stretch/>
        </p:blipFill>
        <p:spPr>
          <a:xfrm>
            <a:off x="7374993" y="-12481"/>
            <a:ext cx="1769862" cy="408430"/>
          </a:xfrm>
          <a:prstGeom prst="rect">
            <a:avLst/>
          </a:prstGeom>
          <a:noFill/>
          <a:ln>
            <a:noFill/>
          </a:ln>
        </p:spPr>
      </p:pic>
      <p:grpSp>
        <p:nvGrpSpPr>
          <p:cNvPr id="176" name="Google Shape;176;p30"/>
          <p:cNvGrpSpPr/>
          <p:nvPr/>
        </p:nvGrpSpPr>
        <p:grpSpPr>
          <a:xfrm>
            <a:off x="13201" y="-12481"/>
            <a:ext cx="422700" cy="428246"/>
            <a:chOff x="13201" y="-12481"/>
            <a:chExt cx="422700" cy="428246"/>
          </a:xfrm>
        </p:grpSpPr>
        <p:pic>
          <p:nvPicPr>
            <p:cNvPr descr="Icon&#10;&#10;Description automatically generated" id="177" name="Google Shape;177;p30"/>
            <p:cNvPicPr preferRelativeResize="0"/>
            <p:nvPr/>
          </p:nvPicPr>
          <p:blipFill rotWithShape="1">
            <a:blip r:embed="rId4">
              <a:alphaModFix/>
            </a:blip>
            <a:srcRect b="0" l="0" r="0" t="0"/>
            <a:stretch/>
          </p:blipFill>
          <p:spPr>
            <a:xfrm>
              <a:off x="80101" y="-12481"/>
              <a:ext cx="288900" cy="288900"/>
            </a:xfrm>
            <a:prstGeom prst="rect">
              <a:avLst/>
            </a:prstGeom>
            <a:noFill/>
            <a:ln>
              <a:noFill/>
            </a:ln>
          </p:spPr>
        </p:pic>
        <p:pic>
          <p:nvPicPr>
            <p:cNvPr descr="A picture containing text, sign&#10;&#10;Description automatically generated" id="178" name="Google Shape;178;p30"/>
            <p:cNvPicPr preferRelativeResize="0"/>
            <p:nvPr/>
          </p:nvPicPr>
          <p:blipFill rotWithShape="1">
            <a:blip r:embed="rId5">
              <a:alphaModFix/>
            </a:blip>
            <a:srcRect b="0" l="0" r="0" t="0"/>
            <a:stretch/>
          </p:blipFill>
          <p:spPr>
            <a:xfrm>
              <a:off x="13201" y="191734"/>
              <a:ext cx="422700" cy="224031"/>
            </a:xfrm>
            <a:prstGeom prst="rect">
              <a:avLst/>
            </a:prstGeom>
            <a:noFill/>
            <a:ln>
              <a:noFill/>
            </a:ln>
          </p:spPr>
        </p:pic>
      </p:grpSp>
      <p:sp>
        <p:nvSpPr>
          <p:cNvPr id="179" name="Google Shape;179;p30"/>
          <p:cNvSpPr txBox="1"/>
          <p:nvPr/>
        </p:nvSpPr>
        <p:spPr>
          <a:xfrm>
            <a:off x="236400" y="1916600"/>
            <a:ext cx="86769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Condensed Light"/>
                <a:ea typeface="Roboto Condensed Light"/>
                <a:cs typeface="Roboto Condensed Light"/>
                <a:sym typeface="Roboto Condensed Light"/>
              </a:rPr>
              <a:t>Yapay zeka problemlerinin büyük bölümünde elimizdeki veride binlerce hatta milyonlarca “feature” var. Bu durum ise:</a:t>
            </a:r>
            <a:endParaRPr>
              <a:latin typeface="Roboto Condensed Light"/>
              <a:ea typeface="Roboto Condensed Light"/>
              <a:cs typeface="Roboto Condensed Light"/>
              <a:sym typeface="Roboto Condensed Light"/>
            </a:endParaRPr>
          </a:p>
          <a:p>
            <a:pPr indent="-317500" lvl="0" marL="914400" rtl="0" algn="l">
              <a:spcBef>
                <a:spcPts val="0"/>
              </a:spcBef>
              <a:spcAft>
                <a:spcPts val="0"/>
              </a:spcAft>
              <a:buSzPts val="1400"/>
              <a:buFont typeface="Roboto Condensed Light"/>
              <a:buAutoNum type="arabicPeriod"/>
            </a:pPr>
            <a:r>
              <a:rPr lang="en">
                <a:latin typeface="Roboto Condensed Light"/>
                <a:ea typeface="Roboto Condensed Light"/>
                <a:cs typeface="Roboto Condensed Light"/>
                <a:sym typeface="Roboto Condensed Light"/>
              </a:rPr>
              <a:t>Eğitim süresini çok uzatıyor.</a:t>
            </a:r>
            <a:endParaRPr>
              <a:latin typeface="Roboto Condensed Light"/>
              <a:ea typeface="Roboto Condensed Light"/>
              <a:cs typeface="Roboto Condensed Light"/>
              <a:sym typeface="Roboto Condensed Light"/>
            </a:endParaRPr>
          </a:p>
          <a:p>
            <a:pPr indent="-317500" lvl="0" marL="914400" rtl="0" algn="l">
              <a:spcBef>
                <a:spcPts val="0"/>
              </a:spcBef>
              <a:spcAft>
                <a:spcPts val="0"/>
              </a:spcAft>
              <a:buSzPts val="1400"/>
              <a:buFont typeface="Roboto Condensed Light"/>
              <a:buAutoNum type="arabicPeriod"/>
            </a:pPr>
            <a:r>
              <a:rPr lang="en">
                <a:latin typeface="Roboto Condensed Light"/>
                <a:ea typeface="Roboto Condensed Light"/>
                <a:cs typeface="Roboto Condensed Light"/>
                <a:sym typeface="Roboto Condensed Light"/>
              </a:rPr>
              <a:t>Problemin çözümünü bulmayı zorlaştırıyor. Buna “curse of dimensionality” de deniyor.</a:t>
            </a:r>
            <a:endParaRPr>
              <a:latin typeface="Roboto Condensed Light"/>
              <a:ea typeface="Roboto Condensed Light"/>
              <a:cs typeface="Roboto Condensed Light"/>
              <a:sym typeface="Roboto Condensed Light"/>
            </a:endParaRPr>
          </a:p>
          <a:p>
            <a:pPr indent="-317500" lvl="0" marL="914400" rtl="0" algn="l">
              <a:spcBef>
                <a:spcPts val="0"/>
              </a:spcBef>
              <a:spcAft>
                <a:spcPts val="0"/>
              </a:spcAft>
              <a:buSzPts val="1400"/>
              <a:buFont typeface="Roboto Condensed Light"/>
              <a:buAutoNum type="arabicPeriod"/>
            </a:pPr>
            <a:r>
              <a:rPr lang="en">
                <a:latin typeface="Roboto Condensed Light"/>
                <a:ea typeface="Roboto Condensed Light"/>
                <a:cs typeface="Roboto Condensed Light"/>
                <a:sym typeface="Roboto Condensed Light"/>
              </a:rPr>
              <a:t>Veriyi görselleştiremiyoruz.</a:t>
            </a:r>
            <a:endParaRPr>
              <a:latin typeface="Roboto Condensed Light"/>
              <a:ea typeface="Roboto Condensed Light"/>
              <a:cs typeface="Roboto Condensed Light"/>
              <a:sym typeface="Roboto Condensed Light"/>
            </a:endParaRPr>
          </a:p>
          <a:p>
            <a:pPr indent="0" lvl="0" marL="0" rtl="0" algn="l">
              <a:spcBef>
                <a:spcPts val="0"/>
              </a:spcBef>
              <a:spcAft>
                <a:spcPts val="0"/>
              </a:spcAft>
              <a:buNone/>
            </a:pPr>
            <a:r>
              <a:t/>
            </a:r>
            <a:endParaRPr>
              <a:latin typeface="Roboto Condensed Light"/>
              <a:ea typeface="Roboto Condensed Light"/>
              <a:cs typeface="Roboto Condensed Light"/>
              <a:sym typeface="Roboto Condensed Ligh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31"/>
          <p:cNvSpPr txBox="1"/>
          <p:nvPr>
            <p:ph type="ctrTitle"/>
          </p:nvPr>
        </p:nvSpPr>
        <p:spPr>
          <a:xfrm>
            <a:off x="1966450" y="352900"/>
            <a:ext cx="5214300" cy="497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600"/>
              <a:buNone/>
            </a:pPr>
            <a:r>
              <a:rPr lang="en"/>
              <a:t>MNIST Örneği</a:t>
            </a:r>
            <a:endParaRPr>
              <a:solidFill>
                <a:schemeClr val="dk2"/>
              </a:solidFill>
            </a:endParaRPr>
          </a:p>
        </p:txBody>
      </p:sp>
      <p:sp>
        <p:nvSpPr>
          <p:cNvPr id="185" name="Google Shape;185;p31"/>
          <p:cNvSpPr txBox="1"/>
          <p:nvPr/>
        </p:nvSpPr>
        <p:spPr>
          <a:xfrm flipH="1">
            <a:off x="-10861" y="4854532"/>
            <a:ext cx="422700" cy="2889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2"/>
                </a:solidFill>
                <a:latin typeface="Arial"/>
                <a:ea typeface="Arial"/>
                <a:cs typeface="Arial"/>
                <a:sym typeface="Arial"/>
              </a:rPr>
              <a:t>05</a:t>
            </a:r>
            <a:endParaRPr b="0" i="0" sz="1400" u="none" cap="none" strike="noStrike">
              <a:solidFill>
                <a:srgbClr val="000000"/>
              </a:solidFill>
              <a:latin typeface="Arial"/>
              <a:ea typeface="Arial"/>
              <a:cs typeface="Arial"/>
              <a:sym typeface="Arial"/>
            </a:endParaRPr>
          </a:p>
        </p:txBody>
      </p:sp>
      <p:pic>
        <p:nvPicPr>
          <p:cNvPr descr="Logo&#10;&#10;Description automatically generated" id="186" name="Google Shape;186;p31"/>
          <p:cNvPicPr preferRelativeResize="0"/>
          <p:nvPr/>
        </p:nvPicPr>
        <p:blipFill rotWithShape="1">
          <a:blip r:embed="rId3">
            <a:alphaModFix/>
          </a:blip>
          <a:srcRect b="0" l="0" r="0" t="0"/>
          <a:stretch/>
        </p:blipFill>
        <p:spPr>
          <a:xfrm>
            <a:off x="7374993" y="-12481"/>
            <a:ext cx="1769862" cy="408430"/>
          </a:xfrm>
          <a:prstGeom prst="rect">
            <a:avLst/>
          </a:prstGeom>
          <a:noFill/>
          <a:ln>
            <a:noFill/>
          </a:ln>
        </p:spPr>
      </p:pic>
      <p:grpSp>
        <p:nvGrpSpPr>
          <p:cNvPr id="187" name="Google Shape;187;p31"/>
          <p:cNvGrpSpPr/>
          <p:nvPr/>
        </p:nvGrpSpPr>
        <p:grpSpPr>
          <a:xfrm>
            <a:off x="13201" y="-12481"/>
            <a:ext cx="422700" cy="428246"/>
            <a:chOff x="13201" y="-12481"/>
            <a:chExt cx="422700" cy="428246"/>
          </a:xfrm>
        </p:grpSpPr>
        <p:pic>
          <p:nvPicPr>
            <p:cNvPr descr="Icon&#10;&#10;Description automatically generated" id="188" name="Google Shape;188;p31"/>
            <p:cNvPicPr preferRelativeResize="0"/>
            <p:nvPr/>
          </p:nvPicPr>
          <p:blipFill rotWithShape="1">
            <a:blip r:embed="rId4">
              <a:alphaModFix/>
            </a:blip>
            <a:srcRect b="0" l="0" r="0" t="0"/>
            <a:stretch/>
          </p:blipFill>
          <p:spPr>
            <a:xfrm>
              <a:off x="80101" y="-12481"/>
              <a:ext cx="288900" cy="288900"/>
            </a:xfrm>
            <a:prstGeom prst="rect">
              <a:avLst/>
            </a:prstGeom>
            <a:noFill/>
            <a:ln>
              <a:noFill/>
            </a:ln>
          </p:spPr>
        </p:pic>
        <p:pic>
          <p:nvPicPr>
            <p:cNvPr descr="A picture containing text, sign&#10;&#10;Description automatically generated" id="189" name="Google Shape;189;p31"/>
            <p:cNvPicPr preferRelativeResize="0"/>
            <p:nvPr/>
          </p:nvPicPr>
          <p:blipFill rotWithShape="1">
            <a:blip r:embed="rId5">
              <a:alphaModFix/>
            </a:blip>
            <a:srcRect b="0" l="0" r="0" t="0"/>
            <a:stretch/>
          </p:blipFill>
          <p:spPr>
            <a:xfrm>
              <a:off x="13201" y="191734"/>
              <a:ext cx="422700" cy="224031"/>
            </a:xfrm>
            <a:prstGeom prst="rect">
              <a:avLst/>
            </a:prstGeom>
            <a:noFill/>
            <a:ln>
              <a:noFill/>
            </a:ln>
          </p:spPr>
        </p:pic>
      </p:grpSp>
      <p:pic>
        <p:nvPicPr>
          <p:cNvPr id="190" name="Google Shape;190;p31"/>
          <p:cNvPicPr preferRelativeResize="0"/>
          <p:nvPr/>
        </p:nvPicPr>
        <p:blipFill rotWithShape="1">
          <a:blip r:embed="rId6">
            <a:alphaModFix/>
          </a:blip>
          <a:srcRect b="0" l="16768" r="16608" t="0"/>
          <a:stretch/>
        </p:blipFill>
        <p:spPr>
          <a:xfrm>
            <a:off x="5281250" y="1306137"/>
            <a:ext cx="3627175" cy="2531225"/>
          </a:xfrm>
          <a:prstGeom prst="rect">
            <a:avLst/>
          </a:prstGeom>
          <a:noFill/>
          <a:ln>
            <a:noFill/>
          </a:ln>
        </p:spPr>
      </p:pic>
      <p:sp>
        <p:nvSpPr>
          <p:cNvPr id="191" name="Google Shape;191;p31"/>
          <p:cNvSpPr txBox="1"/>
          <p:nvPr/>
        </p:nvSpPr>
        <p:spPr>
          <a:xfrm>
            <a:off x="227975" y="1332550"/>
            <a:ext cx="4804200" cy="255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Condensed Light"/>
                <a:ea typeface="Roboto Condensed Light"/>
                <a:cs typeface="Roboto Condensed Light"/>
                <a:sym typeface="Roboto Condensed Light"/>
              </a:rPr>
              <a:t>Resimdeki siyah kısımlar sınıflandırma için önemi olmayan kısımlar. </a:t>
            </a:r>
            <a:endParaRPr>
              <a:latin typeface="Roboto Condensed Light"/>
              <a:ea typeface="Roboto Condensed Light"/>
              <a:cs typeface="Roboto Condensed Light"/>
              <a:sym typeface="Roboto Condensed Light"/>
            </a:endParaRPr>
          </a:p>
          <a:p>
            <a:pPr indent="0" lvl="0" marL="0" rtl="0" algn="l">
              <a:spcBef>
                <a:spcPts val="0"/>
              </a:spcBef>
              <a:spcAft>
                <a:spcPts val="0"/>
              </a:spcAft>
              <a:buNone/>
            </a:pPr>
            <a:r>
              <a:t/>
            </a:r>
            <a:endParaRPr>
              <a:latin typeface="Roboto Condensed Light"/>
              <a:ea typeface="Roboto Condensed Light"/>
              <a:cs typeface="Roboto Condensed Light"/>
              <a:sym typeface="Roboto Condensed Light"/>
            </a:endParaRPr>
          </a:p>
          <a:p>
            <a:pPr indent="0" lvl="0" marL="0" rtl="0" algn="l">
              <a:spcBef>
                <a:spcPts val="0"/>
              </a:spcBef>
              <a:spcAft>
                <a:spcPts val="0"/>
              </a:spcAft>
              <a:buNone/>
            </a:pPr>
            <a:r>
              <a:rPr lang="en">
                <a:latin typeface="Roboto Condensed Light"/>
                <a:ea typeface="Roboto Condensed Light"/>
                <a:cs typeface="Roboto Condensed Light"/>
                <a:sym typeface="Roboto Condensed Light"/>
              </a:rPr>
              <a:t>Bu kısımları eğitimden önce çıkarırsak:</a:t>
            </a:r>
            <a:endParaRPr>
              <a:latin typeface="Roboto Condensed Light"/>
              <a:ea typeface="Roboto Condensed Light"/>
              <a:cs typeface="Roboto Condensed Light"/>
              <a:sym typeface="Roboto Condensed Light"/>
            </a:endParaRPr>
          </a:p>
          <a:p>
            <a:pPr indent="-317500" lvl="0" marL="914400" rtl="0" algn="l">
              <a:spcBef>
                <a:spcPts val="0"/>
              </a:spcBef>
              <a:spcAft>
                <a:spcPts val="0"/>
              </a:spcAft>
              <a:buSzPts val="1400"/>
              <a:buFont typeface="Roboto Condensed Light"/>
              <a:buAutoNum type="arabicPeriod"/>
            </a:pPr>
            <a:r>
              <a:rPr lang="en">
                <a:latin typeface="Roboto Condensed Light"/>
                <a:ea typeface="Roboto Condensed Light"/>
                <a:cs typeface="Roboto Condensed Light"/>
                <a:sym typeface="Roboto Condensed Light"/>
              </a:rPr>
              <a:t>Eğitim daha hızlı olur.</a:t>
            </a:r>
            <a:endParaRPr>
              <a:latin typeface="Roboto Condensed Light"/>
              <a:ea typeface="Roboto Condensed Light"/>
              <a:cs typeface="Roboto Condensed Light"/>
              <a:sym typeface="Roboto Condensed Light"/>
            </a:endParaRPr>
          </a:p>
          <a:p>
            <a:pPr indent="-317500" lvl="0" marL="914400" rtl="0" algn="l">
              <a:spcBef>
                <a:spcPts val="0"/>
              </a:spcBef>
              <a:spcAft>
                <a:spcPts val="0"/>
              </a:spcAft>
              <a:buSzPts val="1400"/>
              <a:buFont typeface="Roboto Condensed Light"/>
              <a:buAutoNum type="arabicPeriod"/>
            </a:pPr>
            <a:r>
              <a:rPr lang="en">
                <a:latin typeface="Roboto Condensed Light"/>
                <a:ea typeface="Roboto Condensed Light"/>
                <a:cs typeface="Roboto Condensed Light"/>
                <a:sym typeface="Roboto Condensed Light"/>
              </a:rPr>
              <a:t>Verimiz daha az yer kaplar.</a:t>
            </a:r>
            <a:endParaRPr>
              <a:latin typeface="Roboto Condensed Light"/>
              <a:ea typeface="Roboto Condensed Light"/>
              <a:cs typeface="Roboto Condensed Light"/>
              <a:sym typeface="Roboto Condensed Light"/>
            </a:endParaRPr>
          </a:p>
          <a:p>
            <a:pPr indent="-317500" lvl="0" marL="914400" rtl="0" algn="l">
              <a:spcBef>
                <a:spcPts val="0"/>
              </a:spcBef>
              <a:spcAft>
                <a:spcPts val="0"/>
              </a:spcAft>
              <a:buSzPts val="1400"/>
              <a:buFont typeface="Roboto Condensed Light"/>
              <a:buAutoNum type="arabicPeriod"/>
            </a:pPr>
            <a:r>
              <a:rPr lang="en">
                <a:latin typeface="Roboto Condensed Light"/>
                <a:ea typeface="Roboto Condensed Light"/>
                <a:cs typeface="Roboto Condensed Light"/>
                <a:sym typeface="Roboto Condensed Light"/>
              </a:rPr>
              <a:t>Verideki fazlalıklar/gürültü azalmış olur.</a:t>
            </a:r>
            <a:endParaRPr>
              <a:latin typeface="Roboto Condensed Light"/>
              <a:ea typeface="Roboto Condensed Light"/>
              <a:cs typeface="Roboto Condensed Light"/>
              <a:sym typeface="Roboto Condensed Light"/>
            </a:endParaRPr>
          </a:p>
          <a:p>
            <a:pPr indent="0" lvl="0" marL="0" rtl="0" algn="l">
              <a:spcBef>
                <a:spcPts val="0"/>
              </a:spcBef>
              <a:spcAft>
                <a:spcPts val="0"/>
              </a:spcAft>
              <a:buNone/>
            </a:pPr>
            <a:r>
              <a:t/>
            </a:r>
            <a:endParaRPr>
              <a:latin typeface="Roboto Condensed Light"/>
              <a:ea typeface="Roboto Condensed Light"/>
              <a:cs typeface="Roboto Condensed Light"/>
              <a:sym typeface="Roboto Condensed Light"/>
            </a:endParaRPr>
          </a:p>
          <a:p>
            <a:pPr indent="0" lvl="0" marL="0" rtl="0" algn="l">
              <a:spcBef>
                <a:spcPts val="0"/>
              </a:spcBef>
              <a:spcAft>
                <a:spcPts val="0"/>
              </a:spcAft>
              <a:buNone/>
            </a:pPr>
            <a:r>
              <a:rPr lang="en">
                <a:latin typeface="Roboto Condensed Light"/>
                <a:ea typeface="Roboto Condensed Light"/>
                <a:cs typeface="Roboto Condensed Light"/>
                <a:sym typeface="Roboto Condensed Light"/>
              </a:rPr>
              <a:t>Not: Dimensionality reduction her zaman eğitim süresini düşürür ancak genelde modelin performansı da bir miktar azalır. Eğer şanslıysak, (MNIST verisinde olduğu gibi) verilerimiz daha temiz hale geleceği için performansımız artar.</a:t>
            </a:r>
            <a:endParaRPr>
              <a:latin typeface="Roboto Condensed Light"/>
              <a:ea typeface="Roboto Condensed Light"/>
              <a:cs typeface="Roboto Condensed Light"/>
              <a:sym typeface="Roboto Condensed Light"/>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Tech Newsletter by Slidesgo">
  <a:themeElements>
    <a:clrScheme name="Simple Light">
      <a:dk1>
        <a:srgbClr val="434343"/>
      </a:dk1>
      <a:lt1>
        <a:srgbClr val="FFFFFF"/>
      </a:lt1>
      <a:dk2>
        <a:srgbClr val="595959"/>
      </a:dk2>
      <a:lt2>
        <a:srgbClr val="EEEEEE"/>
      </a:lt2>
      <a:accent1>
        <a:srgbClr val="F3F3F3"/>
      </a:accent1>
      <a:accent2>
        <a:srgbClr val="D9D9D9"/>
      </a:accent2>
      <a:accent3>
        <a:srgbClr val="B7B7B7"/>
      </a:accent3>
      <a:accent4>
        <a:srgbClr val="999999"/>
      </a:accent4>
      <a:accent5>
        <a:srgbClr val="666666"/>
      </a:accent5>
      <a:accent6>
        <a:srgbClr val="000000"/>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